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3F4F31-3E67-7CDD-029F-0E07F37DC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944B6C7-AE9A-5463-B1E6-4691A9B88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896DFB-25B2-6B00-1573-30E83ED4E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7F32-D509-423F-8640-C4336BBC9E45}" type="datetimeFigureOut">
              <a:rPr lang="it-IT" smtClean="0"/>
              <a:t>07/11/2024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1A0D90-CAAA-16B5-8027-9F099E70C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6F07E9-4199-7045-F4CE-706DD2CA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CDDE-1C57-4442-89B2-98B29C84E2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31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939A11-F38F-DF34-7E78-6E296A754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365C44B-8E0A-4D77-75D7-A50BC5E59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B6EBA5-5EC9-93A0-C2E6-47D779471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7F32-D509-423F-8640-C4336BBC9E45}" type="datetimeFigureOut">
              <a:rPr lang="it-IT" smtClean="0"/>
              <a:t>07/11/2024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354BF5-4830-1B73-F4A3-BD625B6C4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02674A-F5F5-F307-1B56-B28FB60B4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CDDE-1C57-4442-89B2-98B29C84E2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9099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8B6C76E-1905-F020-6F32-B5C1360DFB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7796B9B-2D01-B0D3-AABC-6C42A13DC5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F1C0EB-2CBC-40A1-E28D-789533598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7F32-D509-423F-8640-C4336BBC9E45}" type="datetimeFigureOut">
              <a:rPr lang="it-IT" smtClean="0"/>
              <a:t>07/11/2024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A5F6A4-A096-5352-33A7-37D664BAD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3C2979-A282-7DAB-062B-FC211BD4C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CDDE-1C57-4442-89B2-98B29C84E2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7709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B79478-2B20-F4F5-F791-536500998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664BA3-92CE-E141-9E3E-B566BEFC0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AE5F89-9297-7910-E27F-3C4DC8B52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7F32-D509-423F-8640-C4336BBC9E45}" type="datetimeFigureOut">
              <a:rPr lang="it-IT" smtClean="0"/>
              <a:t>07/11/2024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FB2DD0-DE99-6EF5-84D3-170F239C3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F4E508-A964-CAD6-55AB-73F89F976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CDDE-1C57-4442-89B2-98B29C84E2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544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333DEE-C698-CC19-7CDE-6B3AE8C7C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90CDE5-6345-5279-CC5D-476D32071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55BA74-5BAC-F64A-7E82-61E625BD9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7F32-D509-423F-8640-C4336BBC9E45}" type="datetimeFigureOut">
              <a:rPr lang="it-IT" smtClean="0"/>
              <a:t>07/11/2024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ED2D78-E194-028D-6589-749929A2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B1358-EDF2-1399-53DC-87D6FF61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CDDE-1C57-4442-89B2-98B29C84E2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0462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6C3268-D6C9-02AA-510C-24157239F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46366F-0E44-DFB6-ADA7-73E87A1BF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C8E9373-1EB9-CEC5-24EC-8759E6CAF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7917BE9-9E3F-6BCE-A6E0-AF5432A25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7F32-D509-423F-8640-C4336BBC9E45}" type="datetimeFigureOut">
              <a:rPr lang="it-IT" smtClean="0"/>
              <a:t>07/11/2024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CA1AEB1-9A66-39B1-F2A8-4CC2D6F17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C48254B-67AB-36CA-B018-A967CF2A4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CDDE-1C57-4442-89B2-98B29C84E2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6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3385D3-B5D6-0263-D05C-E9569489F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85B0F59-999E-709D-E813-58ACF30CE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6A9D476-D679-BA3A-4B28-8AB7E4F3B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9385312-4F65-48F4-2157-048A01C631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17C2653-701A-94DD-C002-C8DD302F16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6E9AC5F-8495-FF81-FD83-5629DB5EB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7F32-D509-423F-8640-C4336BBC9E45}" type="datetimeFigureOut">
              <a:rPr lang="it-IT" smtClean="0"/>
              <a:t>07/11/2024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44169A0-AE15-6BC9-C6AC-AE8F8C9A7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AF686BF-3470-9F9C-2AD1-7DDEEEDD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CDDE-1C57-4442-89B2-98B29C84E2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7481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189D81-2271-0B2E-FD4A-6A160F4A0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69E7635-875D-457C-5643-9891BEAB0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7F32-D509-423F-8640-C4336BBC9E45}" type="datetimeFigureOut">
              <a:rPr lang="it-IT" smtClean="0"/>
              <a:t>07/11/2024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62100CB-608C-1564-83E4-D3127FA5F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76CFD62-9AFA-9AC2-B2C9-369EDA422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CDDE-1C57-4442-89B2-98B29C84E2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4183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DB12BED-763B-6E37-BE4B-BFCCEB69A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7F32-D509-423F-8640-C4336BBC9E45}" type="datetimeFigureOut">
              <a:rPr lang="it-IT" smtClean="0"/>
              <a:t>07/11/2024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F6E0823-E59B-8592-638B-2D6DA9BC2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ED92274-CBEF-4071-3756-036C0EB31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CDDE-1C57-4442-89B2-98B29C84E2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3691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BB9976-A959-27C3-ECA8-19F33EA6F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5AF4DA-D0FD-8B2D-E117-F3B7F0DA0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D5DA735-B916-7160-90B6-C7641485F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941B47A-E0F9-276F-2E83-C237FDBE8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7F32-D509-423F-8640-C4336BBC9E45}" type="datetimeFigureOut">
              <a:rPr lang="it-IT" smtClean="0"/>
              <a:t>07/11/2024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386442A-8180-7D5D-18A2-FE00E8738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D43B1A6-8B2A-6AAC-0656-1E001A6BA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CDDE-1C57-4442-89B2-98B29C84E2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740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BD1909-E73A-B0D8-D98B-5F8CE6926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D5E6BA3-B21B-FBC3-CADF-84F20CA054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FE085E6-C823-E418-1131-6082559ED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FCB1011-D284-37A7-61FF-306572E29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7F32-D509-423F-8640-C4336BBC9E45}" type="datetimeFigureOut">
              <a:rPr lang="it-IT" smtClean="0"/>
              <a:t>07/11/2024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ECC0526-C6ED-55A2-8A81-7848D5338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169EA99-8DC4-6FD6-034A-0BFF8ACB0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CDDE-1C57-4442-89B2-98B29C84E2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62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4293C44-2D89-1892-F469-6FDA58B5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3B5A2A7-F1FA-583A-F571-DCBF6549F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4B7CA34-60D9-0CFC-67B3-14FE2F61A1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C7F32-D509-423F-8640-C4336BBC9E45}" type="datetimeFigureOut">
              <a:rPr lang="it-IT" smtClean="0"/>
              <a:t>07/11/2024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BB8551-4E5C-7756-02DF-A2AB8E7E71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07C8DE-E9CF-6306-E331-B6CA8EA37A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ACDDE-1C57-4442-89B2-98B29C84E2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913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8655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>
            <a:extLst>
              <a:ext uri="{FF2B5EF4-FFF2-40B4-BE49-F238E27FC236}">
                <a16:creationId xmlns:a16="http://schemas.microsoft.com/office/drawing/2014/main" id="{EA9266BA-C604-CA0D-834D-8F5129BAE9EE}"/>
              </a:ext>
            </a:extLst>
          </p:cNvPr>
          <p:cNvSpPr txBox="1">
            <a:spLocks/>
          </p:cNvSpPr>
          <p:nvPr/>
        </p:nvSpPr>
        <p:spPr>
          <a:xfrm>
            <a:off x="1048326" y="1208519"/>
            <a:ext cx="100953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“Title of video”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br>
              <a:rPr lang="it-IT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Dr. / Prof. ………</a:t>
            </a:r>
          </a:p>
        </p:txBody>
      </p:sp>
    </p:spTree>
    <p:extLst>
      <p:ext uri="{BB962C8B-B14F-4D97-AF65-F5344CB8AC3E}">
        <p14:creationId xmlns:p14="http://schemas.microsoft.com/office/powerpoint/2010/main" val="38954482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12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Stefanied</dc:creator>
  <cp:lastModifiedBy>Stefanied</cp:lastModifiedBy>
  <cp:revision>4</cp:revision>
  <dcterms:created xsi:type="dcterms:W3CDTF">2024-11-07T10:25:06Z</dcterms:created>
  <dcterms:modified xsi:type="dcterms:W3CDTF">2024-11-07T11:22:38Z</dcterms:modified>
</cp:coreProperties>
</file>