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sldIdLst>
    <p:sldId id="269" r:id="rId2"/>
    <p:sldId id="267" r:id="rId3"/>
    <p:sldId id="276" r:id="rId4"/>
    <p:sldId id="402" r:id="rId5"/>
    <p:sldId id="319" r:id="rId6"/>
    <p:sldId id="320" r:id="rId7"/>
    <p:sldId id="348" r:id="rId8"/>
    <p:sldId id="349" r:id="rId9"/>
    <p:sldId id="383" r:id="rId10"/>
    <p:sldId id="386" r:id="rId11"/>
    <p:sldId id="387" r:id="rId12"/>
    <p:sldId id="389" r:id="rId13"/>
    <p:sldId id="390" r:id="rId14"/>
    <p:sldId id="391" r:id="rId15"/>
    <p:sldId id="392" r:id="rId16"/>
    <p:sldId id="393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5" r:id="rId25"/>
    <p:sldId id="316" r:id="rId26"/>
    <p:sldId id="343" r:id="rId27"/>
    <p:sldId id="342" r:id="rId28"/>
    <p:sldId id="340" r:id="rId29"/>
    <p:sldId id="345" r:id="rId30"/>
    <p:sldId id="346" r:id="rId31"/>
    <p:sldId id="317" r:id="rId32"/>
    <p:sldId id="379" r:id="rId33"/>
    <p:sldId id="380" r:id="rId34"/>
    <p:sldId id="381" r:id="rId35"/>
    <p:sldId id="382" r:id="rId36"/>
    <p:sldId id="359" r:id="rId37"/>
    <p:sldId id="360" r:id="rId38"/>
    <p:sldId id="361" r:id="rId39"/>
    <p:sldId id="365" r:id="rId40"/>
    <p:sldId id="362" r:id="rId41"/>
    <p:sldId id="363" r:id="rId42"/>
    <p:sldId id="364" r:id="rId43"/>
    <p:sldId id="369" r:id="rId44"/>
    <p:sldId id="376" r:id="rId45"/>
    <p:sldId id="377" r:id="rId46"/>
    <p:sldId id="371" r:id="rId47"/>
    <p:sldId id="372" r:id="rId48"/>
    <p:sldId id="373" r:id="rId49"/>
    <p:sldId id="374" r:id="rId50"/>
    <p:sldId id="375" r:id="rId51"/>
    <p:sldId id="384" r:id="rId52"/>
    <p:sldId id="385" r:id="rId53"/>
    <p:sldId id="307" r:id="rId54"/>
    <p:sldId id="378" r:id="rId55"/>
    <p:sldId id="266" r:id="rId56"/>
    <p:sldId id="40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93D"/>
    <a:srgbClr val="EF0314"/>
    <a:srgbClr val="FC02FF"/>
    <a:srgbClr val="2A6FFF"/>
    <a:srgbClr val="0651FF"/>
    <a:srgbClr val="002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062" autoAdjust="0"/>
    <p:restoredTop sz="99797" autoAdjust="0"/>
  </p:normalViewPr>
  <p:slideViewPr>
    <p:cSldViewPr snapToGrid="0" snapToObjects="1">
      <p:cViewPr varScale="1">
        <p:scale>
          <a:sx n="68" d="100"/>
          <a:sy n="68" d="100"/>
        </p:scale>
        <p:origin x="53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2F2EE-0B3E-C04D-B52E-25F8D6DC3C49}" type="doc">
      <dgm:prSet loTypeId="urn:microsoft.com/office/officeart/2008/layout/HalfCircle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2FD771-3BE1-6B4C-A371-8CB2942F3748}">
      <dgm:prSet phldrT="[Text]" custT="1"/>
      <dgm:spPr/>
      <dgm:t>
        <a:bodyPr/>
        <a:lstStyle/>
        <a:p>
          <a:r>
            <a:rPr lang="en-US" sz="26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500" dirty="0">
              <a:latin typeface="Arial"/>
              <a:cs typeface="Arial"/>
            </a:rPr>
            <a:t>LEAN MASS LOSS</a:t>
          </a:r>
        </a:p>
      </dgm:t>
    </dgm:pt>
    <dgm:pt modelId="{1DC9A6E1-0E23-9847-9FC1-F2FF47B15CAB}" type="parTrans" cxnId="{1249F0C1-DF8D-724B-8DE0-F6C2AD514F76}">
      <dgm:prSet/>
      <dgm:spPr/>
      <dgm:t>
        <a:bodyPr/>
        <a:lstStyle/>
        <a:p>
          <a:endParaRPr lang="en-US"/>
        </a:p>
      </dgm:t>
    </dgm:pt>
    <dgm:pt modelId="{6345E82F-5235-3D45-98E8-77EB65A01508}" type="sibTrans" cxnId="{1249F0C1-DF8D-724B-8DE0-F6C2AD514F76}">
      <dgm:prSet/>
      <dgm:spPr/>
      <dgm:t>
        <a:bodyPr/>
        <a:lstStyle/>
        <a:p>
          <a:endParaRPr lang="en-US"/>
        </a:p>
      </dgm:t>
    </dgm:pt>
    <dgm:pt modelId="{5F0C8A58-FDA9-AA4F-8D4A-2A5A5AFD95B7}">
      <dgm:prSet phldrT="[Text]" custT="1"/>
      <dgm:spPr/>
      <dgm:t>
        <a:bodyPr/>
        <a:lstStyle/>
        <a:p>
          <a:r>
            <a:rPr lang="en-US" sz="26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500" dirty="0">
              <a:latin typeface="Arial"/>
              <a:cs typeface="Arial"/>
            </a:rPr>
            <a:t>REE</a:t>
          </a:r>
        </a:p>
      </dgm:t>
    </dgm:pt>
    <dgm:pt modelId="{140D6219-E318-EB4C-BDB6-0C3AC2E7A39A}" type="parTrans" cxnId="{AA0A263D-CA25-F942-A5EA-ECC2FDA1B27E}">
      <dgm:prSet/>
      <dgm:spPr/>
      <dgm:t>
        <a:bodyPr/>
        <a:lstStyle/>
        <a:p>
          <a:endParaRPr lang="en-US"/>
        </a:p>
      </dgm:t>
    </dgm:pt>
    <dgm:pt modelId="{1637E38F-D818-2842-8823-108E216633E4}" type="sibTrans" cxnId="{AA0A263D-CA25-F942-A5EA-ECC2FDA1B27E}">
      <dgm:prSet/>
      <dgm:spPr/>
      <dgm:t>
        <a:bodyPr/>
        <a:lstStyle/>
        <a:p>
          <a:endParaRPr lang="en-US"/>
        </a:p>
      </dgm:t>
    </dgm:pt>
    <dgm:pt modelId="{92539697-BE0E-3A4F-9228-6FE40DE90457}">
      <dgm:prSet phldrT="[Text]" custT="1"/>
      <dgm:spPr/>
      <dgm:t>
        <a:bodyPr/>
        <a:lstStyle/>
        <a:p>
          <a:r>
            <a:rPr lang="en-US" sz="26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600" dirty="0">
              <a:latin typeface="Arial"/>
              <a:cs typeface="Arial"/>
            </a:rPr>
            <a:t>Body Function</a:t>
          </a:r>
        </a:p>
      </dgm:t>
    </dgm:pt>
    <dgm:pt modelId="{AF004200-8238-D84D-BF8E-576CC179F614}" type="parTrans" cxnId="{69CAE66E-4E75-D443-80CA-A5090AB16B13}">
      <dgm:prSet/>
      <dgm:spPr/>
      <dgm:t>
        <a:bodyPr/>
        <a:lstStyle/>
        <a:p>
          <a:endParaRPr lang="en-US"/>
        </a:p>
      </dgm:t>
    </dgm:pt>
    <dgm:pt modelId="{4A79B2E2-17A3-3B42-A724-0FF8D9C29334}" type="sibTrans" cxnId="{69CAE66E-4E75-D443-80CA-A5090AB16B13}">
      <dgm:prSet/>
      <dgm:spPr/>
      <dgm:t>
        <a:bodyPr/>
        <a:lstStyle/>
        <a:p>
          <a:endParaRPr lang="en-US"/>
        </a:p>
      </dgm:t>
    </dgm:pt>
    <dgm:pt modelId="{324DBDBF-FCEC-FB4E-8474-EF7245B7650E}">
      <dgm:prSet phldrT="[Text]" custT="1"/>
      <dgm:spPr/>
      <dgm:t>
        <a:bodyPr/>
        <a:lstStyle/>
        <a:p>
          <a:r>
            <a:rPr lang="en-US" sz="26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400" dirty="0">
              <a:latin typeface="Arial"/>
              <a:cs typeface="Arial"/>
            </a:rPr>
            <a:t>Weight Loss</a:t>
          </a:r>
        </a:p>
      </dgm:t>
    </dgm:pt>
    <dgm:pt modelId="{4A22F007-483F-4F47-909B-C351ED7F6401}" type="parTrans" cxnId="{E6045CB2-9123-0846-AE6A-30A2A6C727BB}">
      <dgm:prSet/>
      <dgm:spPr/>
      <dgm:t>
        <a:bodyPr/>
        <a:lstStyle/>
        <a:p>
          <a:endParaRPr lang="en-US"/>
        </a:p>
      </dgm:t>
    </dgm:pt>
    <dgm:pt modelId="{52A7AB61-D1F7-E54C-BE5C-8B884B52A0FC}" type="sibTrans" cxnId="{E6045CB2-9123-0846-AE6A-30A2A6C727BB}">
      <dgm:prSet/>
      <dgm:spPr/>
      <dgm:t>
        <a:bodyPr/>
        <a:lstStyle/>
        <a:p>
          <a:endParaRPr lang="en-US"/>
        </a:p>
      </dgm:t>
    </dgm:pt>
    <dgm:pt modelId="{D25EC112-C29A-EB4E-89AB-2A3D0864468C}">
      <dgm:prSet phldrT="[Text]" custT="1"/>
      <dgm:spPr/>
      <dgm:t>
        <a:bodyPr/>
        <a:lstStyle/>
        <a:p>
          <a:r>
            <a:rPr lang="en-US" sz="26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400" dirty="0">
              <a:latin typeface="Arial"/>
              <a:cs typeface="Arial"/>
            </a:rPr>
            <a:t>Physical Activity</a:t>
          </a:r>
        </a:p>
      </dgm:t>
    </dgm:pt>
    <dgm:pt modelId="{F3ED0C64-3EE0-9A49-AA6E-221F0F28302E}" type="parTrans" cxnId="{7A0FB81E-13A8-A94E-AFC3-E55FC4260747}">
      <dgm:prSet/>
      <dgm:spPr/>
      <dgm:t>
        <a:bodyPr/>
        <a:lstStyle/>
        <a:p>
          <a:endParaRPr lang="en-US"/>
        </a:p>
      </dgm:t>
    </dgm:pt>
    <dgm:pt modelId="{16FFECC1-FF59-7E4B-818E-326C1A967B8C}" type="sibTrans" cxnId="{7A0FB81E-13A8-A94E-AFC3-E55FC4260747}">
      <dgm:prSet/>
      <dgm:spPr/>
      <dgm:t>
        <a:bodyPr/>
        <a:lstStyle/>
        <a:p>
          <a:endParaRPr lang="en-US"/>
        </a:p>
      </dgm:t>
    </dgm:pt>
    <dgm:pt modelId="{C8C7AD61-9856-214B-A73C-AF2DF4248BFB}" type="pres">
      <dgm:prSet presAssocID="{ED62F2EE-0B3E-C04D-B52E-25F8D6DC3C49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E5F4E5-B67E-4D47-A39E-AABF756E429A}" type="pres">
      <dgm:prSet presAssocID="{E82FD771-3BE1-6B4C-A371-8CB2942F3748}" presName="hierRoot1" presStyleCnt="0">
        <dgm:presLayoutVars>
          <dgm:hierBranch val="init"/>
        </dgm:presLayoutVars>
      </dgm:prSet>
      <dgm:spPr/>
    </dgm:pt>
    <dgm:pt modelId="{6848C541-0542-FE42-82E4-E2C3BB3A58A0}" type="pres">
      <dgm:prSet presAssocID="{E82FD771-3BE1-6B4C-A371-8CB2942F3748}" presName="rootComposite1" presStyleCnt="0"/>
      <dgm:spPr/>
    </dgm:pt>
    <dgm:pt modelId="{7850B31E-7E41-944A-BD77-AACB236AED94}" type="pres">
      <dgm:prSet presAssocID="{E82FD771-3BE1-6B4C-A371-8CB2942F3748}" presName="rootText1" presStyleLbl="alignAcc1" presStyleIdx="0" presStyleCnt="0" custScaleX="188125">
        <dgm:presLayoutVars>
          <dgm:chPref val="3"/>
        </dgm:presLayoutVars>
      </dgm:prSet>
      <dgm:spPr/>
    </dgm:pt>
    <dgm:pt modelId="{06D4DE64-A337-EA43-9D52-988838FE75E6}" type="pres">
      <dgm:prSet presAssocID="{E82FD771-3BE1-6B4C-A371-8CB2942F3748}" presName="topArc1" presStyleLbl="parChTrans1D1" presStyleIdx="0" presStyleCnt="10"/>
      <dgm:spPr/>
    </dgm:pt>
    <dgm:pt modelId="{F0C85D9C-F8FC-224D-99E3-256A6134AB58}" type="pres">
      <dgm:prSet presAssocID="{E82FD771-3BE1-6B4C-A371-8CB2942F3748}" presName="bottomArc1" presStyleLbl="parChTrans1D1" presStyleIdx="1" presStyleCnt="10"/>
      <dgm:spPr/>
    </dgm:pt>
    <dgm:pt modelId="{0A66E69F-EC3B-3443-9DF0-259D4C91664B}" type="pres">
      <dgm:prSet presAssocID="{E82FD771-3BE1-6B4C-A371-8CB2942F3748}" presName="topConnNode1" presStyleLbl="node1" presStyleIdx="0" presStyleCnt="0"/>
      <dgm:spPr/>
    </dgm:pt>
    <dgm:pt modelId="{51EEEF81-7A62-7649-9E4E-EE8918C614DF}" type="pres">
      <dgm:prSet presAssocID="{E82FD771-3BE1-6B4C-A371-8CB2942F3748}" presName="hierChild2" presStyleCnt="0"/>
      <dgm:spPr/>
    </dgm:pt>
    <dgm:pt modelId="{6D8D7438-BC1B-8E4C-8778-A6974197AA72}" type="pres">
      <dgm:prSet presAssocID="{140D6219-E318-EB4C-BDB6-0C3AC2E7A39A}" presName="Name28" presStyleLbl="parChTrans1D2" presStyleIdx="0" presStyleCnt="3"/>
      <dgm:spPr/>
    </dgm:pt>
    <dgm:pt modelId="{972E4789-EBA7-AF4A-BA74-0B0FDC20C439}" type="pres">
      <dgm:prSet presAssocID="{5F0C8A58-FDA9-AA4F-8D4A-2A5A5AFD95B7}" presName="hierRoot2" presStyleCnt="0">
        <dgm:presLayoutVars>
          <dgm:hierBranch val="init"/>
        </dgm:presLayoutVars>
      </dgm:prSet>
      <dgm:spPr/>
    </dgm:pt>
    <dgm:pt modelId="{058D4E5B-B050-744B-BDCC-E0A8DD3FF0B7}" type="pres">
      <dgm:prSet presAssocID="{5F0C8A58-FDA9-AA4F-8D4A-2A5A5AFD95B7}" presName="rootComposite2" presStyleCnt="0"/>
      <dgm:spPr/>
    </dgm:pt>
    <dgm:pt modelId="{9429D7D7-A61A-6C4F-8ADD-A591B9842E52}" type="pres">
      <dgm:prSet presAssocID="{5F0C8A58-FDA9-AA4F-8D4A-2A5A5AFD95B7}" presName="rootText2" presStyleLbl="alignAcc1" presStyleIdx="0" presStyleCnt="0">
        <dgm:presLayoutVars>
          <dgm:chPref val="3"/>
        </dgm:presLayoutVars>
      </dgm:prSet>
      <dgm:spPr/>
    </dgm:pt>
    <dgm:pt modelId="{50E3E2E0-63D8-6347-BC17-6BA12202B601}" type="pres">
      <dgm:prSet presAssocID="{5F0C8A58-FDA9-AA4F-8D4A-2A5A5AFD95B7}" presName="topArc2" presStyleLbl="parChTrans1D1" presStyleIdx="2" presStyleCnt="10"/>
      <dgm:spPr/>
    </dgm:pt>
    <dgm:pt modelId="{2E14EACC-2A22-C843-B312-32CD7C0EC2F4}" type="pres">
      <dgm:prSet presAssocID="{5F0C8A58-FDA9-AA4F-8D4A-2A5A5AFD95B7}" presName="bottomArc2" presStyleLbl="parChTrans1D1" presStyleIdx="3" presStyleCnt="10"/>
      <dgm:spPr/>
    </dgm:pt>
    <dgm:pt modelId="{CB433895-3D8D-AA4B-AD50-C7E572E5293A}" type="pres">
      <dgm:prSet presAssocID="{5F0C8A58-FDA9-AA4F-8D4A-2A5A5AFD95B7}" presName="topConnNode2" presStyleLbl="node2" presStyleIdx="0" presStyleCnt="0"/>
      <dgm:spPr/>
    </dgm:pt>
    <dgm:pt modelId="{9E33E6A6-15F3-BE4C-AA66-0E3674769AA8}" type="pres">
      <dgm:prSet presAssocID="{5F0C8A58-FDA9-AA4F-8D4A-2A5A5AFD95B7}" presName="hierChild4" presStyleCnt="0"/>
      <dgm:spPr/>
    </dgm:pt>
    <dgm:pt modelId="{FF131D59-A245-3540-8095-71CDDB16ACE6}" type="pres">
      <dgm:prSet presAssocID="{5F0C8A58-FDA9-AA4F-8D4A-2A5A5AFD95B7}" presName="hierChild5" presStyleCnt="0"/>
      <dgm:spPr/>
    </dgm:pt>
    <dgm:pt modelId="{5AE028EB-E4BD-E34D-B877-385AF6E59E5A}" type="pres">
      <dgm:prSet presAssocID="{AF004200-8238-D84D-BF8E-576CC179F614}" presName="Name28" presStyleLbl="parChTrans1D2" presStyleIdx="1" presStyleCnt="3"/>
      <dgm:spPr/>
    </dgm:pt>
    <dgm:pt modelId="{B78E6A30-F84C-054B-BC4E-C452E796FB04}" type="pres">
      <dgm:prSet presAssocID="{92539697-BE0E-3A4F-9228-6FE40DE90457}" presName="hierRoot2" presStyleCnt="0">
        <dgm:presLayoutVars>
          <dgm:hierBranch val="init"/>
        </dgm:presLayoutVars>
      </dgm:prSet>
      <dgm:spPr/>
    </dgm:pt>
    <dgm:pt modelId="{D7DF8A3A-DF97-0C4E-BB40-DA26437C5DE3}" type="pres">
      <dgm:prSet presAssocID="{92539697-BE0E-3A4F-9228-6FE40DE90457}" presName="rootComposite2" presStyleCnt="0"/>
      <dgm:spPr/>
    </dgm:pt>
    <dgm:pt modelId="{9F49E760-F47E-A74B-AF18-4B2942412156}" type="pres">
      <dgm:prSet presAssocID="{92539697-BE0E-3A4F-9228-6FE40DE90457}" presName="rootText2" presStyleLbl="alignAcc1" presStyleIdx="0" presStyleCnt="0">
        <dgm:presLayoutVars>
          <dgm:chPref val="3"/>
        </dgm:presLayoutVars>
      </dgm:prSet>
      <dgm:spPr/>
    </dgm:pt>
    <dgm:pt modelId="{4D2CC556-03CB-1846-8CF5-7E177BD7F611}" type="pres">
      <dgm:prSet presAssocID="{92539697-BE0E-3A4F-9228-6FE40DE90457}" presName="topArc2" presStyleLbl="parChTrans1D1" presStyleIdx="4" presStyleCnt="10"/>
      <dgm:spPr/>
    </dgm:pt>
    <dgm:pt modelId="{A79BDE61-F484-274C-AB1D-329553FB54B8}" type="pres">
      <dgm:prSet presAssocID="{92539697-BE0E-3A4F-9228-6FE40DE90457}" presName="bottomArc2" presStyleLbl="parChTrans1D1" presStyleIdx="5" presStyleCnt="10"/>
      <dgm:spPr/>
    </dgm:pt>
    <dgm:pt modelId="{5E76238D-B3C2-5F4D-87B5-447A48D6D0C6}" type="pres">
      <dgm:prSet presAssocID="{92539697-BE0E-3A4F-9228-6FE40DE90457}" presName="topConnNode2" presStyleLbl="node2" presStyleIdx="0" presStyleCnt="0"/>
      <dgm:spPr/>
    </dgm:pt>
    <dgm:pt modelId="{24850865-23D7-5349-86FA-9145A7327450}" type="pres">
      <dgm:prSet presAssocID="{92539697-BE0E-3A4F-9228-6FE40DE90457}" presName="hierChild4" presStyleCnt="0"/>
      <dgm:spPr/>
    </dgm:pt>
    <dgm:pt modelId="{B36A66C2-3BB5-3F47-BE15-D136E9B5496D}" type="pres">
      <dgm:prSet presAssocID="{92539697-BE0E-3A4F-9228-6FE40DE90457}" presName="hierChild5" presStyleCnt="0"/>
      <dgm:spPr/>
    </dgm:pt>
    <dgm:pt modelId="{7757D551-9800-BC41-B0D8-70C05024CFF2}" type="pres">
      <dgm:prSet presAssocID="{E82FD771-3BE1-6B4C-A371-8CB2942F3748}" presName="hierChild3" presStyleCnt="0"/>
      <dgm:spPr/>
    </dgm:pt>
    <dgm:pt modelId="{C01F8ED1-E863-8C46-B01D-E5854B959157}" type="pres">
      <dgm:prSet presAssocID="{324DBDBF-FCEC-FB4E-8474-EF7245B7650E}" presName="hierRoot1" presStyleCnt="0">
        <dgm:presLayoutVars>
          <dgm:hierBranch val="init"/>
        </dgm:presLayoutVars>
      </dgm:prSet>
      <dgm:spPr/>
    </dgm:pt>
    <dgm:pt modelId="{C69C6AE2-12DE-6B4C-B44D-7CCFB2E2057E}" type="pres">
      <dgm:prSet presAssocID="{324DBDBF-FCEC-FB4E-8474-EF7245B7650E}" presName="rootComposite1" presStyleCnt="0"/>
      <dgm:spPr/>
    </dgm:pt>
    <dgm:pt modelId="{889C3CC4-16EA-7245-93CD-6307B5F7121C}" type="pres">
      <dgm:prSet presAssocID="{324DBDBF-FCEC-FB4E-8474-EF7245B7650E}" presName="rootText1" presStyleLbl="alignAcc1" presStyleIdx="0" presStyleCnt="0">
        <dgm:presLayoutVars>
          <dgm:chPref val="3"/>
        </dgm:presLayoutVars>
      </dgm:prSet>
      <dgm:spPr/>
    </dgm:pt>
    <dgm:pt modelId="{F0300E5F-0969-8945-B0D8-6C9E081ACF25}" type="pres">
      <dgm:prSet presAssocID="{324DBDBF-FCEC-FB4E-8474-EF7245B7650E}" presName="topArc1" presStyleLbl="parChTrans1D1" presStyleIdx="6" presStyleCnt="10"/>
      <dgm:spPr/>
    </dgm:pt>
    <dgm:pt modelId="{D0D3651E-17D7-DC43-AF6D-0503924D9C79}" type="pres">
      <dgm:prSet presAssocID="{324DBDBF-FCEC-FB4E-8474-EF7245B7650E}" presName="bottomArc1" presStyleLbl="parChTrans1D1" presStyleIdx="7" presStyleCnt="10"/>
      <dgm:spPr/>
    </dgm:pt>
    <dgm:pt modelId="{A00769D2-AD6E-DE4F-8AA5-8C636DA1CDA1}" type="pres">
      <dgm:prSet presAssocID="{324DBDBF-FCEC-FB4E-8474-EF7245B7650E}" presName="topConnNode1" presStyleLbl="node1" presStyleIdx="0" presStyleCnt="0"/>
      <dgm:spPr/>
    </dgm:pt>
    <dgm:pt modelId="{457A87BB-8527-444F-BE3E-5EC784831B66}" type="pres">
      <dgm:prSet presAssocID="{324DBDBF-FCEC-FB4E-8474-EF7245B7650E}" presName="hierChild2" presStyleCnt="0"/>
      <dgm:spPr/>
    </dgm:pt>
    <dgm:pt modelId="{89D13414-E6BB-9E4B-8EE6-C92F0DA6A257}" type="pres">
      <dgm:prSet presAssocID="{F3ED0C64-3EE0-9A49-AA6E-221F0F28302E}" presName="Name28" presStyleLbl="parChTrans1D2" presStyleIdx="2" presStyleCnt="3"/>
      <dgm:spPr/>
    </dgm:pt>
    <dgm:pt modelId="{01D3F733-05F0-7D42-9E3F-07C23B824294}" type="pres">
      <dgm:prSet presAssocID="{D25EC112-C29A-EB4E-89AB-2A3D0864468C}" presName="hierRoot2" presStyleCnt="0">
        <dgm:presLayoutVars>
          <dgm:hierBranch val="init"/>
        </dgm:presLayoutVars>
      </dgm:prSet>
      <dgm:spPr/>
    </dgm:pt>
    <dgm:pt modelId="{0C3BE7AD-E051-E444-A939-28F3037E6535}" type="pres">
      <dgm:prSet presAssocID="{D25EC112-C29A-EB4E-89AB-2A3D0864468C}" presName="rootComposite2" presStyleCnt="0"/>
      <dgm:spPr/>
    </dgm:pt>
    <dgm:pt modelId="{716BB10F-C569-7740-9086-2D6F9717E32C}" type="pres">
      <dgm:prSet presAssocID="{D25EC112-C29A-EB4E-89AB-2A3D0864468C}" presName="rootText2" presStyleLbl="alignAcc1" presStyleIdx="0" presStyleCnt="0">
        <dgm:presLayoutVars>
          <dgm:chPref val="3"/>
        </dgm:presLayoutVars>
      </dgm:prSet>
      <dgm:spPr/>
    </dgm:pt>
    <dgm:pt modelId="{8735D89D-FE15-3849-811F-6595EE976159}" type="pres">
      <dgm:prSet presAssocID="{D25EC112-C29A-EB4E-89AB-2A3D0864468C}" presName="topArc2" presStyleLbl="parChTrans1D1" presStyleIdx="8" presStyleCnt="10"/>
      <dgm:spPr/>
    </dgm:pt>
    <dgm:pt modelId="{4EEEE692-A4E8-8448-B0DB-EFCB8E9DF226}" type="pres">
      <dgm:prSet presAssocID="{D25EC112-C29A-EB4E-89AB-2A3D0864468C}" presName="bottomArc2" presStyleLbl="parChTrans1D1" presStyleIdx="9" presStyleCnt="10"/>
      <dgm:spPr/>
    </dgm:pt>
    <dgm:pt modelId="{8211EBA2-ACDE-284C-ADE8-96CB6F9780E3}" type="pres">
      <dgm:prSet presAssocID="{D25EC112-C29A-EB4E-89AB-2A3D0864468C}" presName="topConnNode2" presStyleLbl="node2" presStyleIdx="0" presStyleCnt="0"/>
      <dgm:spPr/>
    </dgm:pt>
    <dgm:pt modelId="{A583D365-2D23-C141-B79F-C51B29D181ED}" type="pres">
      <dgm:prSet presAssocID="{D25EC112-C29A-EB4E-89AB-2A3D0864468C}" presName="hierChild4" presStyleCnt="0"/>
      <dgm:spPr/>
    </dgm:pt>
    <dgm:pt modelId="{19EF9AA1-9FAE-4940-92AD-C4027A8842B5}" type="pres">
      <dgm:prSet presAssocID="{D25EC112-C29A-EB4E-89AB-2A3D0864468C}" presName="hierChild5" presStyleCnt="0"/>
      <dgm:spPr/>
    </dgm:pt>
    <dgm:pt modelId="{6CF2C632-4B35-1540-BA12-F67250DB09D4}" type="pres">
      <dgm:prSet presAssocID="{324DBDBF-FCEC-FB4E-8474-EF7245B7650E}" presName="hierChild3" presStyleCnt="0"/>
      <dgm:spPr/>
    </dgm:pt>
  </dgm:ptLst>
  <dgm:cxnLst>
    <dgm:cxn modelId="{61B00A0A-A9C3-874F-A5F1-407035B116AE}" type="presOf" srcId="{324DBDBF-FCEC-FB4E-8474-EF7245B7650E}" destId="{889C3CC4-16EA-7245-93CD-6307B5F7121C}" srcOrd="0" destOrd="0" presId="urn:microsoft.com/office/officeart/2008/layout/HalfCircleOrganizationChart"/>
    <dgm:cxn modelId="{E956E61C-9ABE-114E-83FE-010491152B3E}" type="presOf" srcId="{140D6219-E318-EB4C-BDB6-0C3AC2E7A39A}" destId="{6D8D7438-BC1B-8E4C-8778-A6974197AA72}" srcOrd="0" destOrd="0" presId="urn:microsoft.com/office/officeart/2008/layout/HalfCircleOrganizationChart"/>
    <dgm:cxn modelId="{7A0FB81E-13A8-A94E-AFC3-E55FC4260747}" srcId="{324DBDBF-FCEC-FB4E-8474-EF7245B7650E}" destId="{D25EC112-C29A-EB4E-89AB-2A3D0864468C}" srcOrd="0" destOrd="0" parTransId="{F3ED0C64-3EE0-9A49-AA6E-221F0F28302E}" sibTransId="{16FFECC1-FF59-7E4B-818E-326C1A967B8C}"/>
    <dgm:cxn modelId="{12E9E127-C318-304F-B77A-EA0D1A09C8EA}" type="presOf" srcId="{F3ED0C64-3EE0-9A49-AA6E-221F0F28302E}" destId="{89D13414-E6BB-9E4B-8EE6-C92F0DA6A257}" srcOrd="0" destOrd="0" presId="urn:microsoft.com/office/officeart/2008/layout/HalfCircleOrganizationChart"/>
    <dgm:cxn modelId="{5CA75C36-1FB0-E44A-8D0C-EBEF32EC17B9}" type="presOf" srcId="{E82FD771-3BE1-6B4C-A371-8CB2942F3748}" destId="{0A66E69F-EC3B-3443-9DF0-259D4C91664B}" srcOrd="1" destOrd="0" presId="urn:microsoft.com/office/officeart/2008/layout/HalfCircleOrganizationChart"/>
    <dgm:cxn modelId="{AA0A263D-CA25-F942-A5EA-ECC2FDA1B27E}" srcId="{E82FD771-3BE1-6B4C-A371-8CB2942F3748}" destId="{5F0C8A58-FDA9-AA4F-8D4A-2A5A5AFD95B7}" srcOrd="0" destOrd="0" parTransId="{140D6219-E318-EB4C-BDB6-0C3AC2E7A39A}" sibTransId="{1637E38F-D818-2842-8823-108E216633E4}"/>
    <dgm:cxn modelId="{6ED1515E-0FB6-CA40-9E4E-DE58D1B654DD}" type="presOf" srcId="{324DBDBF-FCEC-FB4E-8474-EF7245B7650E}" destId="{A00769D2-AD6E-DE4F-8AA5-8C636DA1CDA1}" srcOrd="1" destOrd="0" presId="urn:microsoft.com/office/officeart/2008/layout/HalfCircleOrganizationChart"/>
    <dgm:cxn modelId="{B1EBD469-7DA3-F64D-92DF-731934F6536B}" type="presOf" srcId="{92539697-BE0E-3A4F-9228-6FE40DE90457}" destId="{5E76238D-B3C2-5F4D-87B5-447A48D6D0C6}" srcOrd="1" destOrd="0" presId="urn:microsoft.com/office/officeart/2008/layout/HalfCircleOrganizationChart"/>
    <dgm:cxn modelId="{D0AE444A-E032-6A4A-827D-B870723C89E6}" type="presOf" srcId="{D25EC112-C29A-EB4E-89AB-2A3D0864468C}" destId="{716BB10F-C569-7740-9086-2D6F9717E32C}" srcOrd="0" destOrd="0" presId="urn:microsoft.com/office/officeart/2008/layout/HalfCircleOrganizationChart"/>
    <dgm:cxn modelId="{9A776B4A-A3E0-EA48-AEE8-114CBF161F73}" type="presOf" srcId="{AF004200-8238-D84D-BF8E-576CC179F614}" destId="{5AE028EB-E4BD-E34D-B877-385AF6E59E5A}" srcOrd="0" destOrd="0" presId="urn:microsoft.com/office/officeart/2008/layout/HalfCircleOrganizationChart"/>
    <dgm:cxn modelId="{FEAF244E-3ECC-E04B-8F9C-1A6D2A2CFA32}" type="presOf" srcId="{5F0C8A58-FDA9-AA4F-8D4A-2A5A5AFD95B7}" destId="{9429D7D7-A61A-6C4F-8ADD-A591B9842E52}" srcOrd="0" destOrd="0" presId="urn:microsoft.com/office/officeart/2008/layout/HalfCircleOrganizationChart"/>
    <dgm:cxn modelId="{69CAE66E-4E75-D443-80CA-A5090AB16B13}" srcId="{E82FD771-3BE1-6B4C-A371-8CB2942F3748}" destId="{92539697-BE0E-3A4F-9228-6FE40DE90457}" srcOrd="1" destOrd="0" parTransId="{AF004200-8238-D84D-BF8E-576CC179F614}" sibTransId="{4A79B2E2-17A3-3B42-A724-0FF8D9C29334}"/>
    <dgm:cxn modelId="{63603D6F-2E68-354F-B978-6B040EB78D98}" type="presOf" srcId="{ED62F2EE-0B3E-C04D-B52E-25F8D6DC3C49}" destId="{C8C7AD61-9856-214B-A73C-AF2DF4248BFB}" srcOrd="0" destOrd="0" presId="urn:microsoft.com/office/officeart/2008/layout/HalfCircleOrganizationChart"/>
    <dgm:cxn modelId="{CCFE5D59-9E7F-C54F-BDFD-1E1021B04896}" type="presOf" srcId="{5F0C8A58-FDA9-AA4F-8D4A-2A5A5AFD95B7}" destId="{CB433895-3D8D-AA4B-AD50-C7E572E5293A}" srcOrd="1" destOrd="0" presId="urn:microsoft.com/office/officeart/2008/layout/HalfCircleOrganizationChart"/>
    <dgm:cxn modelId="{699AB381-A522-6A4C-A9F2-232DF043B69F}" type="presOf" srcId="{E82FD771-3BE1-6B4C-A371-8CB2942F3748}" destId="{7850B31E-7E41-944A-BD77-AACB236AED94}" srcOrd="0" destOrd="0" presId="urn:microsoft.com/office/officeart/2008/layout/HalfCircleOrganizationChart"/>
    <dgm:cxn modelId="{FAB5E690-0015-2849-9D1C-6FF1D6A4C7AD}" type="presOf" srcId="{92539697-BE0E-3A4F-9228-6FE40DE90457}" destId="{9F49E760-F47E-A74B-AF18-4B2942412156}" srcOrd="0" destOrd="0" presId="urn:microsoft.com/office/officeart/2008/layout/HalfCircleOrganizationChart"/>
    <dgm:cxn modelId="{E6045CB2-9123-0846-AE6A-30A2A6C727BB}" srcId="{ED62F2EE-0B3E-C04D-B52E-25F8D6DC3C49}" destId="{324DBDBF-FCEC-FB4E-8474-EF7245B7650E}" srcOrd="1" destOrd="0" parTransId="{4A22F007-483F-4F47-909B-C351ED7F6401}" sibTransId="{52A7AB61-D1F7-E54C-BE5C-8B884B52A0FC}"/>
    <dgm:cxn modelId="{1249F0C1-DF8D-724B-8DE0-F6C2AD514F76}" srcId="{ED62F2EE-0B3E-C04D-B52E-25F8D6DC3C49}" destId="{E82FD771-3BE1-6B4C-A371-8CB2942F3748}" srcOrd="0" destOrd="0" parTransId="{1DC9A6E1-0E23-9847-9FC1-F2FF47B15CAB}" sibTransId="{6345E82F-5235-3D45-98E8-77EB65A01508}"/>
    <dgm:cxn modelId="{D6CE0AFB-C8CC-6D49-B51F-79F61C16AB26}" type="presOf" srcId="{D25EC112-C29A-EB4E-89AB-2A3D0864468C}" destId="{8211EBA2-ACDE-284C-ADE8-96CB6F9780E3}" srcOrd="1" destOrd="0" presId="urn:microsoft.com/office/officeart/2008/layout/HalfCircleOrganizationChart"/>
    <dgm:cxn modelId="{31A34066-139A-1B44-8AC7-4E964B1E78BE}" type="presParOf" srcId="{C8C7AD61-9856-214B-A73C-AF2DF4248BFB}" destId="{CFE5F4E5-B67E-4D47-A39E-AABF756E429A}" srcOrd="0" destOrd="0" presId="urn:microsoft.com/office/officeart/2008/layout/HalfCircleOrganizationChart"/>
    <dgm:cxn modelId="{4165EDDD-9CF3-A744-BA26-F23ED509DFA4}" type="presParOf" srcId="{CFE5F4E5-B67E-4D47-A39E-AABF756E429A}" destId="{6848C541-0542-FE42-82E4-E2C3BB3A58A0}" srcOrd="0" destOrd="0" presId="urn:microsoft.com/office/officeart/2008/layout/HalfCircleOrganizationChart"/>
    <dgm:cxn modelId="{FDFA8A2B-2DF6-9F44-8F4C-06B2214AE2A0}" type="presParOf" srcId="{6848C541-0542-FE42-82E4-E2C3BB3A58A0}" destId="{7850B31E-7E41-944A-BD77-AACB236AED94}" srcOrd="0" destOrd="0" presId="urn:microsoft.com/office/officeart/2008/layout/HalfCircleOrganizationChart"/>
    <dgm:cxn modelId="{6F3678C9-F797-0946-9C83-03EBB4B65B66}" type="presParOf" srcId="{6848C541-0542-FE42-82E4-E2C3BB3A58A0}" destId="{06D4DE64-A337-EA43-9D52-988838FE75E6}" srcOrd="1" destOrd="0" presId="urn:microsoft.com/office/officeart/2008/layout/HalfCircleOrganizationChart"/>
    <dgm:cxn modelId="{88AFE6C9-697C-A84A-8D3B-4817106DE978}" type="presParOf" srcId="{6848C541-0542-FE42-82E4-E2C3BB3A58A0}" destId="{F0C85D9C-F8FC-224D-99E3-256A6134AB58}" srcOrd="2" destOrd="0" presId="urn:microsoft.com/office/officeart/2008/layout/HalfCircleOrganizationChart"/>
    <dgm:cxn modelId="{4F7C29C5-17BC-8542-BB6C-664C6E0C42B4}" type="presParOf" srcId="{6848C541-0542-FE42-82E4-E2C3BB3A58A0}" destId="{0A66E69F-EC3B-3443-9DF0-259D4C91664B}" srcOrd="3" destOrd="0" presId="urn:microsoft.com/office/officeart/2008/layout/HalfCircleOrganizationChart"/>
    <dgm:cxn modelId="{85269245-FB15-D84B-A4AC-38F143753A4F}" type="presParOf" srcId="{CFE5F4E5-B67E-4D47-A39E-AABF756E429A}" destId="{51EEEF81-7A62-7649-9E4E-EE8918C614DF}" srcOrd="1" destOrd="0" presId="urn:microsoft.com/office/officeart/2008/layout/HalfCircleOrganizationChart"/>
    <dgm:cxn modelId="{08DA0848-AF6D-9743-BEDB-6EB3437B9433}" type="presParOf" srcId="{51EEEF81-7A62-7649-9E4E-EE8918C614DF}" destId="{6D8D7438-BC1B-8E4C-8778-A6974197AA72}" srcOrd="0" destOrd="0" presId="urn:microsoft.com/office/officeart/2008/layout/HalfCircleOrganizationChart"/>
    <dgm:cxn modelId="{5F5132A6-1DA4-3147-9391-BCD77DBD26C1}" type="presParOf" srcId="{51EEEF81-7A62-7649-9E4E-EE8918C614DF}" destId="{972E4789-EBA7-AF4A-BA74-0B0FDC20C439}" srcOrd="1" destOrd="0" presId="urn:microsoft.com/office/officeart/2008/layout/HalfCircleOrganizationChart"/>
    <dgm:cxn modelId="{5F4F8660-FDB2-8A4A-AE71-08BA403560CB}" type="presParOf" srcId="{972E4789-EBA7-AF4A-BA74-0B0FDC20C439}" destId="{058D4E5B-B050-744B-BDCC-E0A8DD3FF0B7}" srcOrd="0" destOrd="0" presId="urn:microsoft.com/office/officeart/2008/layout/HalfCircleOrganizationChart"/>
    <dgm:cxn modelId="{C965C12B-8027-854B-88EF-05D40F26B5D5}" type="presParOf" srcId="{058D4E5B-B050-744B-BDCC-E0A8DD3FF0B7}" destId="{9429D7D7-A61A-6C4F-8ADD-A591B9842E52}" srcOrd="0" destOrd="0" presId="urn:microsoft.com/office/officeart/2008/layout/HalfCircleOrganizationChart"/>
    <dgm:cxn modelId="{CC25C042-22F8-EB43-9AF4-2516825BB69B}" type="presParOf" srcId="{058D4E5B-B050-744B-BDCC-E0A8DD3FF0B7}" destId="{50E3E2E0-63D8-6347-BC17-6BA12202B601}" srcOrd="1" destOrd="0" presId="urn:microsoft.com/office/officeart/2008/layout/HalfCircleOrganizationChart"/>
    <dgm:cxn modelId="{993CCDDD-6237-1447-BD62-6873C6D2B6FE}" type="presParOf" srcId="{058D4E5B-B050-744B-BDCC-E0A8DD3FF0B7}" destId="{2E14EACC-2A22-C843-B312-32CD7C0EC2F4}" srcOrd="2" destOrd="0" presId="urn:microsoft.com/office/officeart/2008/layout/HalfCircleOrganizationChart"/>
    <dgm:cxn modelId="{118BBDA8-7608-894B-857F-2C6D2E47F29B}" type="presParOf" srcId="{058D4E5B-B050-744B-BDCC-E0A8DD3FF0B7}" destId="{CB433895-3D8D-AA4B-AD50-C7E572E5293A}" srcOrd="3" destOrd="0" presId="urn:microsoft.com/office/officeart/2008/layout/HalfCircleOrganizationChart"/>
    <dgm:cxn modelId="{3CE1E4EF-5C13-0C4A-8558-42977D903D81}" type="presParOf" srcId="{972E4789-EBA7-AF4A-BA74-0B0FDC20C439}" destId="{9E33E6A6-15F3-BE4C-AA66-0E3674769AA8}" srcOrd="1" destOrd="0" presId="urn:microsoft.com/office/officeart/2008/layout/HalfCircleOrganizationChart"/>
    <dgm:cxn modelId="{159292CF-399B-404E-B351-698CA276DF11}" type="presParOf" srcId="{972E4789-EBA7-AF4A-BA74-0B0FDC20C439}" destId="{FF131D59-A245-3540-8095-71CDDB16ACE6}" srcOrd="2" destOrd="0" presId="urn:microsoft.com/office/officeart/2008/layout/HalfCircleOrganizationChart"/>
    <dgm:cxn modelId="{1D1EF21B-F99E-8F4D-8C77-B9E2DD22D962}" type="presParOf" srcId="{51EEEF81-7A62-7649-9E4E-EE8918C614DF}" destId="{5AE028EB-E4BD-E34D-B877-385AF6E59E5A}" srcOrd="2" destOrd="0" presId="urn:microsoft.com/office/officeart/2008/layout/HalfCircleOrganizationChart"/>
    <dgm:cxn modelId="{B3B73AEF-D40B-B84B-8040-09B088DCBD48}" type="presParOf" srcId="{51EEEF81-7A62-7649-9E4E-EE8918C614DF}" destId="{B78E6A30-F84C-054B-BC4E-C452E796FB04}" srcOrd="3" destOrd="0" presId="urn:microsoft.com/office/officeart/2008/layout/HalfCircleOrganizationChart"/>
    <dgm:cxn modelId="{9C215DA5-8E86-D542-95F6-8A5FEB967852}" type="presParOf" srcId="{B78E6A30-F84C-054B-BC4E-C452E796FB04}" destId="{D7DF8A3A-DF97-0C4E-BB40-DA26437C5DE3}" srcOrd="0" destOrd="0" presId="urn:microsoft.com/office/officeart/2008/layout/HalfCircleOrganizationChart"/>
    <dgm:cxn modelId="{329F5BC6-257B-0843-B531-A591D93D66D1}" type="presParOf" srcId="{D7DF8A3A-DF97-0C4E-BB40-DA26437C5DE3}" destId="{9F49E760-F47E-A74B-AF18-4B2942412156}" srcOrd="0" destOrd="0" presId="urn:microsoft.com/office/officeart/2008/layout/HalfCircleOrganizationChart"/>
    <dgm:cxn modelId="{78BBCDB8-2408-184D-920F-6055501202E8}" type="presParOf" srcId="{D7DF8A3A-DF97-0C4E-BB40-DA26437C5DE3}" destId="{4D2CC556-03CB-1846-8CF5-7E177BD7F611}" srcOrd="1" destOrd="0" presId="urn:microsoft.com/office/officeart/2008/layout/HalfCircleOrganizationChart"/>
    <dgm:cxn modelId="{E26CA69B-73A2-E047-A6BF-C2873EA1FF5D}" type="presParOf" srcId="{D7DF8A3A-DF97-0C4E-BB40-DA26437C5DE3}" destId="{A79BDE61-F484-274C-AB1D-329553FB54B8}" srcOrd="2" destOrd="0" presId="urn:microsoft.com/office/officeart/2008/layout/HalfCircleOrganizationChart"/>
    <dgm:cxn modelId="{E929CFF7-68D0-7944-A72E-0235746467CB}" type="presParOf" srcId="{D7DF8A3A-DF97-0C4E-BB40-DA26437C5DE3}" destId="{5E76238D-B3C2-5F4D-87B5-447A48D6D0C6}" srcOrd="3" destOrd="0" presId="urn:microsoft.com/office/officeart/2008/layout/HalfCircleOrganizationChart"/>
    <dgm:cxn modelId="{E21D97C8-287A-0C42-AC37-EBBA99AC79BD}" type="presParOf" srcId="{B78E6A30-F84C-054B-BC4E-C452E796FB04}" destId="{24850865-23D7-5349-86FA-9145A7327450}" srcOrd="1" destOrd="0" presId="urn:microsoft.com/office/officeart/2008/layout/HalfCircleOrganizationChart"/>
    <dgm:cxn modelId="{11A26796-1B26-CF4C-BA40-509DC048DD23}" type="presParOf" srcId="{B78E6A30-F84C-054B-BC4E-C452E796FB04}" destId="{B36A66C2-3BB5-3F47-BE15-D136E9B5496D}" srcOrd="2" destOrd="0" presId="urn:microsoft.com/office/officeart/2008/layout/HalfCircleOrganizationChart"/>
    <dgm:cxn modelId="{56602475-FEEA-FD48-AF06-651FDB393711}" type="presParOf" srcId="{CFE5F4E5-B67E-4D47-A39E-AABF756E429A}" destId="{7757D551-9800-BC41-B0D8-70C05024CFF2}" srcOrd="2" destOrd="0" presId="urn:microsoft.com/office/officeart/2008/layout/HalfCircleOrganizationChart"/>
    <dgm:cxn modelId="{A533F37B-0B5F-A749-B34E-F9DCB387A1DE}" type="presParOf" srcId="{C8C7AD61-9856-214B-A73C-AF2DF4248BFB}" destId="{C01F8ED1-E863-8C46-B01D-E5854B959157}" srcOrd="1" destOrd="0" presId="urn:microsoft.com/office/officeart/2008/layout/HalfCircleOrganizationChart"/>
    <dgm:cxn modelId="{ABF2A3E0-01F1-D94E-ACDE-91F877246415}" type="presParOf" srcId="{C01F8ED1-E863-8C46-B01D-E5854B959157}" destId="{C69C6AE2-12DE-6B4C-B44D-7CCFB2E2057E}" srcOrd="0" destOrd="0" presId="urn:microsoft.com/office/officeart/2008/layout/HalfCircleOrganizationChart"/>
    <dgm:cxn modelId="{54B56DAB-0B17-8847-A918-339DE8D4D24A}" type="presParOf" srcId="{C69C6AE2-12DE-6B4C-B44D-7CCFB2E2057E}" destId="{889C3CC4-16EA-7245-93CD-6307B5F7121C}" srcOrd="0" destOrd="0" presId="urn:microsoft.com/office/officeart/2008/layout/HalfCircleOrganizationChart"/>
    <dgm:cxn modelId="{E0203EDA-AC8A-0C4D-99D2-6557A8818FDA}" type="presParOf" srcId="{C69C6AE2-12DE-6B4C-B44D-7CCFB2E2057E}" destId="{F0300E5F-0969-8945-B0D8-6C9E081ACF25}" srcOrd="1" destOrd="0" presId="urn:microsoft.com/office/officeart/2008/layout/HalfCircleOrganizationChart"/>
    <dgm:cxn modelId="{0EA0C1FC-D7F8-C649-9234-8343828FEA3B}" type="presParOf" srcId="{C69C6AE2-12DE-6B4C-B44D-7CCFB2E2057E}" destId="{D0D3651E-17D7-DC43-AF6D-0503924D9C79}" srcOrd="2" destOrd="0" presId="urn:microsoft.com/office/officeart/2008/layout/HalfCircleOrganizationChart"/>
    <dgm:cxn modelId="{4BCF788D-7B08-E948-B18A-EB4BDF619F68}" type="presParOf" srcId="{C69C6AE2-12DE-6B4C-B44D-7CCFB2E2057E}" destId="{A00769D2-AD6E-DE4F-8AA5-8C636DA1CDA1}" srcOrd="3" destOrd="0" presId="urn:microsoft.com/office/officeart/2008/layout/HalfCircleOrganizationChart"/>
    <dgm:cxn modelId="{459AB88A-E12D-F04B-A378-E97AE6EA277B}" type="presParOf" srcId="{C01F8ED1-E863-8C46-B01D-E5854B959157}" destId="{457A87BB-8527-444F-BE3E-5EC784831B66}" srcOrd="1" destOrd="0" presId="urn:microsoft.com/office/officeart/2008/layout/HalfCircleOrganizationChart"/>
    <dgm:cxn modelId="{87ACB19F-3DCD-F741-BBEE-6714912B1562}" type="presParOf" srcId="{457A87BB-8527-444F-BE3E-5EC784831B66}" destId="{89D13414-E6BB-9E4B-8EE6-C92F0DA6A257}" srcOrd="0" destOrd="0" presId="urn:microsoft.com/office/officeart/2008/layout/HalfCircleOrganizationChart"/>
    <dgm:cxn modelId="{7D3EAACB-EB5D-5B42-8FF9-2F66971AE017}" type="presParOf" srcId="{457A87BB-8527-444F-BE3E-5EC784831B66}" destId="{01D3F733-05F0-7D42-9E3F-07C23B824294}" srcOrd="1" destOrd="0" presId="urn:microsoft.com/office/officeart/2008/layout/HalfCircleOrganizationChart"/>
    <dgm:cxn modelId="{661B7047-62F3-3A45-BF76-79901006646F}" type="presParOf" srcId="{01D3F733-05F0-7D42-9E3F-07C23B824294}" destId="{0C3BE7AD-E051-E444-A939-28F3037E6535}" srcOrd="0" destOrd="0" presId="urn:microsoft.com/office/officeart/2008/layout/HalfCircleOrganizationChart"/>
    <dgm:cxn modelId="{7168215A-A19D-5B45-9B0E-4F6EDF204ED3}" type="presParOf" srcId="{0C3BE7AD-E051-E444-A939-28F3037E6535}" destId="{716BB10F-C569-7740-9086-2D6F9717E32C}" srcOrd="0" destOrd="0" presId="urn:microsoft.com/office/officeart/2008/layout/HalfCircleOrganizationChart"/>
    <dgm:cxn modelId="{EC4F33DE-7874-CB49-8AAD-AE826FEB63CB}" type="presParOf" srcId="{0C3BE7AD-E051-E444-A939-28F3037E6535}" destId="{8735D89D-FE15-3849-811F-6595EE976159}" srcOrd="1" destOrd="0" presId="urn:microsoft.com/office/officeart/2008/layout/HalfCircleOrganizationChart"/>
    <dgm:cxn modelId="{63CFFB86-E2D9-B34F-AB5E-CCDC4FD608ED}" type="presParOf" srcId="{0C3BE7AD-E051-E444-A939-28F3037E6535}" destId="{4EEEE692-A4E8-8448-B0DB-EFCB8E9DF226}" srcOrd="2" destOrd="0" presId="urn:microsoft.com/office/officeart/2008/layout/HalfCircleOrganizationChart"/>
    <dgm:cxn modelId="{0FEFD951-27CF-A340-AE9E-FF2D3FD48A25}" type="presParOf" srcId="{0C3BE7AD-E051-E444-A939-28F3037E6535}" destId="{8211EBA2-ACDE-284C-ADE8-96CB6F9780E3}" srcOrd="3" destOrd="0" presId="urn:microsoft.com/office/officeart/2008/layout/HalfCircleOrganizationChart"/>
    <dgm:cxn modelId="{2273CEB2-2F06-5C47-B9B3-255AE7E4ABF1}" type="presParOf" srcId="{01D3F733-05F0-7D42-9E3F-07C23B824294}" destId="{A583D365-2D23-C141-B79F-C51B29D181ED}" srcOrd="1" destOrd="0" presId="urn:microsoft.com/office/officeart/2008/layout/HalfCircleOrganizationChart"/>
    <dgm:cxn modelId="{63F02882-DE0B-2241-AD88-B8317D35347E}" type="presParOf" srcId="{01D3F733-05F0-7D42-9E3F-07C23B824294}" destId="{19EF9AA1-9FAE-4940-92AD-C4027A8842B5}" srcOrd="2" destOrd="0" presId="urn:microsoft.com/office/officeart/2008/layout/HalfCircleOrganizationChart"/>
    <dgm:cxn modelId="{495A6CE5-F095-5146-A409-F90E2D30DC7E}" type="presParOf" srcId="{C01F8ED1-E863-8C46-B01D-E5854B959157}" destId="{6CF2C632-4B35-1540-BA12-F67250DB09D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C69E7C9-5E79-7F4C-BC99-085908B18C68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6003DF-2DAD-4C42-B1D8-5581E6E675C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Lipid profile </a:t>
          </a:r>
        </a:p>
      </dgm:t>
    </dgm:pt>
    <dgm:pt modelId="{01F9F1D2-A8D7-F140-9A17-2D32610071C1}" type="parTrans" cxnId="{A77659DA-B58E-1142-814E-A0E36A9EA154}">
      <dgm:prSet/>
      <dgm:spPr/>
      <dgm:t>
        <a:bodyPr/>
        <a:lstStyle/>
        <a:p>
          <a:endParaRPr lang="en-US"/>
        </a:p>
      </dgm:t>
    </dgm:pt>
    <dgm:pt modelId="{E7E998B7-D97E-D047-BEF9-F7C58F6EDE79}" type="sibTrans" cxnId="{A77659DA-B58E-1142-814E-A0E36A9EA154}">
      <dgm:prSet/>
      <dgm:spPr/>
      <dgm:t>
        <a:bodyPr/>
        <a:lstStyle/>
        <a:p>
          <a:endParaRPr lang="en-US"/>
        </a:p>
      </dgm:t>
    </dgm:pt>
    <dgm:pt modelId="{51809756-40E0-AE47-A343-CAC6AB13334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Fasting glucose</a:t>
          </a:r>
        </a:p>
      </dgm:t>
    </dgm:pt>
    <dgm:pt modelId="{E5B28722-6689-F744-A2B0-7E928FFFC92C}" type="parTrans" cxnId="{8529F71C-3406-0A4E-8CD2-70EF077AC319}">
      <dgm:prSet/>
      <dgm:spPr/>
      <dgm:t>
        <a:bodyPr/>
        <a:lstStyle/>
        <a:p>
          <a:endParaRPr lang="en-US"/>
        </a:p>
      </dgm:t>
    </dgm:pt>
    <dgm:pt modelId="{73BEE2F3-BFFB-C249-A946-CA9D4F3FECB3}" type="sibTrans" cxnId="{8529F71C-3406-0A4E-8CD2-70EF077AC319}">
      <dgm:prSet/>
      <dgm:spPr/>
      <dgm:t>
        <a:bodyPr/>
        <a:lstStyle/>
        <a:p>
          <a:endParaRPr lang="en-US"/>
        </a:p>
      </dgm:t>
    </dgm:pt>
    <dgm:pt modelId="{80B0D399-0F22-6D48-B031-C32B66FD55A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Blood pressure</a:t>
          </a:r>
        </a:p>
      </dgm:t>
    </dgm:pt>
    <dgm:pt modelId="{29F0F90B-D115-3C41-844A-23BD32F7F2B1}" type="parTrans" cxnId="{2E26E7DE-C87B-C64B-998B-DAA58D408199}">
      <dgm:prSet/>
      <dgm:spPr/>
      <dgm:t>
        <a:bodyPr/>
        <a:lstStyle/>
        <a:p>
          <a:endParaRPr lang="en-US"/>
        </a:p>
      </dgm:t>
    </dgm:pt>
    <dgm:pt modelId="{A405AE5E-C0BD-E049-95F1-947D153C62AE}" type="sibTrans" cxnId="{2E26E7DE-C87B-C64B-998B-DAA58D408199}">
      <dgm:prSet/>
      <dgm:spPr/>
      <dgm:t>
        <a:bodyPr/>
        <a:lstStyle/>
        <a:p>
          <a:endParaRPr lang="en-US"/>
        </a:p>
      </dgm:t>
    </dgm:pt>
    <dgm:pt modelId="{E80A2A72-615F-FA40-9AC5-546A905B653D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Functional capacity</a:t>
          </a:r>
        </a:p>
      </dgm:t>
    </dgm:pt>
    <dgm:pt modelId="{FABCE35A-BB36-8544-A243-F46F612B1ED4}" type="parTrans" cxnId="{C2251732-8450-2346-8CA5-AED8BB088FC7}">
      <dgm:prSet/>
      <dgm:spPr/>
      <dgm:t>
        <a:bodyPr/>
        <a:lstStyle/>
        <a:p>
          <a:endParaRPr lang="en-US"/>
        </a:p>
      </dgm:t>
    </dgm:pt>
    <dgm:pt modelId="{C89D29F6-0E19-164B-9EDB-47077042AF26}" type="sibTrans" cxnId="{C2251732-8450-2346-8CA5-AED8BB088FC7}">
      <dgm:prSet/>
      <dgm:spPr/>
      <dgm:t>
        <a:bodyPr/>
        <a:lstStyle/>
        <a:p>
          <a:endParaRPr lang="en-US"/>
        </a:p>
      </dgm:t>
    </dgm:pt>
    <dgm:pt modelId="{A331C352-2EAD-164F-93DB-68579DE7EB6E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Weight loss</a:t>
          </a:r>
        </a:p>
      </dgm:t>
    </dgm:pt>
    <dgm:pt modelId="{52289B7A-DCB9-5545-9F35-07ABE2E5BF5E}" type="parTrans" cxnId="{E93C55A8-79E9-1349-83E3-497E19B70025}">
      <dgm:prSet/>
      <dgm:spPr/>
      <dgm:t>
        <a:bodyPr/>
        <a:lstStyle/>
        <a:p>
          <a:endParaRPr lang="en-US"/>
        </a:p>
      </dgm:t>
    </dgm:pt>
    <dgm:pt modelId="{D1111142-674F-5546-8FE3-0A0D76B8C154}" type="sibTrans" cxnId="{E93C55A8-79E9-1349-83E3-497E19B70025}">
      <dgm:prSet/>
      <dgm:spPr/>
      <dgm:t>
        <a:bodyPr/>
        <a:lstStyle/>
        <a:p>
          <a:endParaRPr lang="en-US"/>
        </a:p>
      </dgm:t>
    </dgm:pt>
    <dgm:pt modelId="{7059861D-8B66-B848-96C5-50D541451D0D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Better quality of life</a:t>
          </a:r>
        </a:p>
      </dgm:t>
    </dgm:pt>
    <dgm:pt modelId="{D3002F16-7A57-064D-A974-6B0D1E878624}" type="parTrans" cxnId="{18D0E97F-353D-2D44-9A6B-8A4CCC228F90}">
      <dgm:prSet/>
      <dgm:spPr/>
      <dgm:t>
        <a:bodyPr/>
        <a:lstStyle/>
        <a:p>
          <a:endParaRPr lang="en-US"/>
        </a:p>
      </dgm:t>
    </dgm:pt>
    <dgm:pt modelId="{FE7C97C4-354D-BD49-80BD-F355651B46EB}" type="sibTrans" cxnId="{18D0E97F-353D-2D44-9A6B-8A4CCC228F90}">
      <dgm:prSet/>
      <dgm:spPr/>
      <dgm:t>
        <a:bodyPr/>
        <a:lstStyle/>
        <a:p>
          <a:endParaRPr lang="en-US"/>
        </a:p>
      </dgm:t>
    </dgm:pt>
    <dgm:pt modelId="{E8DB4BDD-A5B5-6E47-8851-9FC13F4F5B51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Pain reduction</a:t>
          </a:r>
        </a:p>
      </dgm:t>
    </dgm:pt>
    <dgm:pt modelId="{858C68AE-E225-2748-8565-0BB87845DF3A}" type="parTrans" cxnId="{C1C1E50B-F8DF-C54B-B233-776EDC2FE277}">
      <dgm:prSet/>
      <dgm:spPr/>
      <dgm:t>
        <a:bodyPr/>
        <a:lstStyle/>
        <a:p>
          <a:endParaRPr lang="en-US"/>
        </a:p>
      </dgm:t>
    </dgm:pt>
    <dgm:pt modelId="{BBF1158C-05A6-CF47-BF52-7862E064F725}" type="sibTrans" cxnId="{C1C1E50B-F8DF-C54B-B233-776EDC2FE277}">
      <dgm:prSet/>
      <dgm:spPr/>
      <dgm:t>
        <a:bodyPr/>
        <a:lstStyle/>
        <a:p>
          <a:endParaRPr lang="en-US"/>
        </a:p>
      </dgm:t>
    </dgm:pt>
    <dgm:pt modelId="{D76E43E5-5375-6547-9DA9-049433A96312}" type="pres">
      <dgm:prSet presAssocID="{2C69E7C9-5E79-7F4C-BC99-085908B18C68}" presName="linear" presStyleCnt="0">
        <dgm:presLayoutVars>
          <dgm:dir/>
          <dgm:animLvl val="lvl"/>
          <dgm:resizeHandles val="exact"/>
        </dgm:presLayoutVars>
      </dgm:prSet>
      <dgm:spPr/>
    </dgm:pt>
    <dgm:pt modelId="{896170AA-2A25-D445-8F53-5F26B8614157}" type="pres">
      <dgm:prSet presAssocID="{3E6003DF-2DAD-4C42-B1D8-5581E6E675C3}" presName="parentLin" presStyleCnt="0"/>
      <dgm:spPr/>
    </dgm:pt>
    <dgm:pt modelId="{BB670E0E-2FA5-5C40-B8A9-ECA6727CCEAD}" type="pres">
      <dgm:prSet presAssocID="{3E6003DF-2DAD-4C42-B1D8-5581E6E675C3}" presName="parentLeftMargin" presStyleLbl="node1" presStyleIdx="0" presStyleCnt="7"/>
      <dgm:spPr/>
    </dgm:pt>
    <dgm:pt modelId="{CB5D5D71-3CE1-8D41-9F31-1A14BF65D6FA}" type="pres">
      <dgm:prSet presAssocID="{3E6003DF-2DAD-4C42-B1D8-5581E6E675C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787C41A-ADDD-5A43-A646-27A3F5E6D1BF}" type="pres">
      <dgm:prSet presAssocID="{3E6003DF-2DAD-4C42-B1D8-5581E6E675C3}" presName="negativeSpace" presStyleCnt="0"/>
      <dgm:spPr/>
    </dgm:pt>
    <dgm:pt modelId="{0B1C07D7-EB5C-7145-B8F3-6DEEFD9F32B6}" type="pres">
      <dgm:prSet presAssocID="{3E6003DF-2DAD-4C42-B1D8-5581E6E675C3}" presName="childText" presStyleLbl="conFgAcc1" presStyleIdx="0" presStyleCnt="7">
        <dgm:presLayoutVars>
          <dgm:bulletEnabled val="1"/>
        </dgm:presLayoutVars>
      </dgm:prSet>
      <dgm:spPr/>
    </dgm:pt>
    <dgm:pt modelId="{7CDFEA9D-9533-904B-866D-7777F33B5E0F}" type="pres">
      <dgm:prSet presAssocID="{E7E998B7-D97E-D047-BEF9-F7C58F6EDE79}" presName="spaceBetweenRectangles" presStyleCnt="0"/>
      <dgm:spPr/>
    </dgm:pt>
    <dgm:pt modelId="{A0F671EB-0980-8847-A251-849CD4EBD4CF}" type="pres">
      <dgm:prSet presAssocID="{51809756-40E0-AE47-A343-CAC6AB133347}" presName="parentLin" presStyleCnt="0"/>
      <dgm:spPr/>
    </dgm:pt>
    <dgm:pt modelId="{9F7D791A-F863-E445-943B-6D99ED06481E}" type="pres">
      <dgm:prSet presAssocID="{51809756-40E0-AE47-A343-CAC6AB133347}" presName="parentLeftMargin" presStyleLbl="node1" presStyleIdx="0" presStyleCnt="7"/>
      <dgm:spPr/>
    </dgm:pt>
    <dgm:pt modelId="{127BB3A0-F97B-5C4E-836F-E71D8F7668D9}" type="pres">
      <dgm:prSet presAssocID="{51809756-40E0-AE47-A343-CAC6AB13334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A509238E-A8FC-DE40-875C-35B194C9AE9D}" type="pres">
      <dgm:prSet presAssocID="{51809756-40E0-AE47-A343-CAC6AB133347}" presName="negativeSpace" presStyleCnt="0"/>
      <dgm:spPr/>
    </dgm:pt>
    <dgm:pt modelId="{9877C260-2C67-4241-9CCD-80A7C640E168}" type="pres">
      <dgm:prSet presAssocID="{51809756-40E0-AE47-A343-CAC6AB133347}" presName="childText" presStyleLbl="conFgAcc1" presStyleIdx="1" presStyleCnt="7">
        <dgm:presLayoutVars>
          <dgm:bulletEnabled val="1"/>
        </dgm:presLayoutVars>
      </dgm:prSet>
      <dgm:spPr/>
    </dgm:pt>
    <dgm:pt modelId="{364B1220-2533-C04E-BA7E-F80AE610FA5A}" type="pres">
      <dgm:prSet presAssocID="{73BEE2F3-BFFB-C249-A946-CA9D4F3FECB3}" presName="spaceBetweenRectangles" presStyleCnt="0"/>
      <dgm:spPr/>
    </dgm:pt>
    <dgm:pt modelId="{96FC0FDA-30A7-AA41-BCFF-3BDDAD3E99B7}" type="pres">
      <dgm:prSet presAssocID="{80B0D399-0F22-6D48-B031-C32B66FD55A3}" presName="parentLin" presStyleCnt="0"/>
      <dgm:spPr/>
    </dgm:pt>
    <dgm:pt modelId="{8126C9A1-DF14-404B-9AE4-BC445B37604C}" type="pres">
      <dgm:prSet presAssocID="{80B0D399-0F22-6D48-B031-C32B66FD55A3}" presName="parentLeftMargin" presStyleLbl="node1" presStyleIdx="1" presStyleCnt="7"/>
      <dgm:spPr/>
    </dgm:pt>
    <dgm:pt modelId="{587F586E-296F-2D48-8D30-1CEFEA53D563}" type="pres">
      <dgm:prSet presAssocID="{80B0D399-0F22-6D48-B031-C32B66FD55A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FCDA1D61-396B-FF4C-8297-99B49B9F3831}" type="pres">
      <dgm:prSet presAssocID="{80B0D399-0F22-6D48-B031-C32B66FD55A3}" presName="negativeSpace" presStyleCnt="0"/>
      <dgm:spPr/>
    </dgm:pt>
    <dgm:pt modelId="{BCFC8EAA-B060-6B43-9434-A0C389397AD8}" type="pres">
      <dgm:prSet presAssocID="{80B0D399-0F22-6D48-B031-C32B66FD55A3}" presName="childText" presStyleLbl="conFgAcc1" presStyleIdx="2" presStyleCnt="7">
        <dgm:presLayoutVars>
          <dgm:bulletEnabled val="1"/>
        </dgm:presLayoutVars>
      </dgm:prSet>
      <dgm:spPr/>
    </dgm:pt>
    <dgm:pt modelId="{E0B680DB-8231-3F49-BB65-BF51069C9EAF}" type="pres">
      <dgm:prSet presAssocID="{A405AE5E-C0BD-E049-95F1-947D153C62AE}" presName="spaceBetweenRectangles" presStyleCnt="0"/>
      <dgm:spPr/>
    </dgm:pt>
    <dgm:pt modelId="{86750E89-E430-AF4B-960F-A08C9581E33E}" type="pres">
      <dgm:prSet presAssocID="{E80A2A72-615F-FA40-9AC5-546A905B653D}" presName="parentLin" presStyleCnt="0"/>
      <dgm:spPr/>
    </dgm:pt>
    <dgm:pt modelId="{3EC78B39-E6AE-8E46-83D4-DB73D0870B94}" type="pres">
      <dgm:prSet presAssocID="{E80A2A72-615F-FA40-9AC5-546A905B653D}" presName="parentLeftMargin" presStyleLbl="node1" presStyleIdx="2" presStyleCnt="7"/>
      <dgm:spPr/>
    </dgm:pt>
    <dgm:pt modelId="{BBC8FCAF-8ECF-9840-9779-49757D608460}" type="pres">
      <dgm:prSet presAssocID="{E80A2A72-615F-FA40-9AC5-546A905B653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3775F40-5444-2749-BC98-9500F9A0FB4C}" type="pres">
      <dgm:prSet presAssocID="{E80A2A72-615F-FA40-9AC5-546A905B653D}" presName="negativeSpace" presStyleCnt="0"/>
      <dgm:spPr/>
    </dgm:pt>
    <dgm:pt modelId="{8D04FBD4-CCDE-E340-82EB-A777AF755D34}" type="pres">
      <dgm:prSet presAssocID="{E80A2A72-615F-FA40-9AC5-546A905B653D}" presName="childText" presStyleLbl="conFgAcc1" presStyleIdx="3" presStyleCnt="7">
        <dgm:presLayoutVars>
          <dgm:bulletEnabled val="1"/>
        </dgm:presLayoutVars>
      </dgm:prSet>
      <dgm:spPr/>
    </dgm:pt>
    <dgm:pt modelId="{166A69A3-A52F-504E-A929-34CFF8F823F7}" type="pres">
      <dgm:prSet presAssocID="{C89D29F6-0E19-164B-9EDB-47077042AF26}" presName="spaceBetweenRectangles" presStyleCnt="0"/>
      <dgm:spPr/>
    </dgm:pt>
    <dgm:pt modelId="{55B153B0-51B3-114B-B516-7E76506A375C}" type="pres">
      <dgm:prSet presAssocID="{E8DB4BDD-A5B5-6E47-8851-9FC13F4F5B51}" presName="parentLin" presStyleCnt="0"/>
      <dgm:spPr/>
    </dgm:pt>
    <dgm:pt modelId="{088FE20F-5801-4143-AEBD-955507637392}" type="pres">
      <dgm:prSet presAssocID="{E8DB4BDD-A5B5-6E47-8851-9FC13F4F5B51}" presName="parentLeftMargin" presStyleLbl="node1" presStyleIdx="3" presStyleCnt="7"/>
      <dgm:spPr/>
    </dgm:pt>
    <dgm:pt modelId="{1CBEAE02-EE49-AA4C-A748-6BE8DD5CCBD2}" type="pres">
      <dgm:prSet presAssocID="{E8DB4BDD-A5B5-6E47-8851-9FC13F4F5B5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B48A015-5B80-4F49-90CE-3A7B7F1966BE}" type="pres">
      <dgm:prSet presAssocID="{E8DB4BDD-A5B5-6E47-8851-9FC13F4F5B51}" presName="negativeSpace" presStyleCnt="0"/>
      <dgm:spPr/>
    </dgm:pt>
    <dgm:pt modelId="{5B25F8FF-59B4-F047-B08A-A3AB0D18B859}" type="pres">
      <dgm:prSet presAssocID="{E8DB4BDD-A5B5-6E47-8851-9FC13F4F5B51}" presName="childText" presStyleLbl="conFgAcc1" presStyleIdx="4" presStyleCnt="7">
        <dgm:presLayoutVars>
          <dgm:bulletEnabled val="1"/>
        </dgm:presLayoutVars>
      </dgm:prSet>
      <dgm:spPr/>
    </dgm:pt>
    <dgm:pt modelId="{24FC2CFD-09F2-714D-A5AB-3075D59743C2}" type="pres">
      <dgm:prSet presAssocID="{BBF1158C-05A6-CF47-BF52-7862E064F725}" presName="spaceBetweenRectangles" presStyleCnt="0"/>
      <dgm:spPr/>
    </dgm:pt>
    <dgm:pt modelId="{D0FDB340-B83D-714E-87DC-33B1CCE2209D}" type="pres">
      <dgm:prSet presAssocID="{A331C352-2EAD-164F-93DB-68579DE7EB6E}" presName="parentLin" presStyleCnt="0"/>
      <dgm:spPr/>
    </dgm:pt>
    <dgm:pt modelId="{F917704B-A833-D04F-B7A4-2EB9DF28B723}" type="pres">
      <dgm:prSet presAssocID="{A331C352-2EAD-164F-93DB-68579DE7EB6E}" presName="parentLeftMargin" presStyleLbl="node1" presStyleIdx="4" presStyleCnt="7"/>
      <dgm:spPr/>
    </dgm:pt>
    <dgm:pt modelId="{2AD9BEB5-C9D2-7D41-970C-B1C88C8FF50B}" type="pres">
      <dgm:prSet presAssocID="{A331C352-2EAD-164F-93DB-68579DE7EB6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253BF56-E28F-B648-BDD8-A9D962D411F0}" type="pres">
      <dgm:prSet presAssocID="{A331C352-2EAD-164F-93DB-68579DE7EB6E}" presName="negativeSpace" presStyleCnt="0"/>
      <dgm:spPr/>
    </dgm:pt>
    <dgm:pt modelId="{467176D1-1598-204A-820E-43ED3CC6F274}" type="pres">
      <dgm:prSet presAssocID="{A331C352-2EAD-164F-93DB-68579DE7EB6E}" presName="childText" presStyleLbl="conFgAcc1" presStyleIdx="5" presStyleCnt="7">
        <dgm:presLayoutVars>
          <dgm:bulletEnabled val="1"/>
        </dgm:presLayoutVars>
      </dgm:prSet>
      <dgm:spPr/>
    </dgm:pt>
    <dgm:pt modelId="{59DA76C8-C99D-F041-A97A-0A5EA2814922}" type="pres">
      <dgm:prSet presAssocID="{D1111142-674F-5546-8FE3-0A0D76B8C154}" presName="spaceBetweenRectangles" presStyleCnt="0"/>
      <dgm:spPr/>
    </dgm:pt>
    <dgm:pt modelId="{33D07A22-BF5D-1840-AA23-71E9336CD5B5}" type="pres">
      <dgm:prSet presAssocID="{7059861D-8B66-B848-96C5-50D541451D0D}" presName="parentLin" presStyleCnt="0"/>
      <dgm:spPr/>
    </dgm:pt>
    <dgm:pt modelId="{2A070550-243C-C646-962B-C9FC3D8A2AA3}" type="pres">
      <dgm:prSet presAssocID="{7059861D-8B66-B848-96C5-50D541451D0D}" presName="parentLeftMargin" presStyleLbl="node1" presStyleIdx="5" presStyleCnt="7"/>
      <dgm:spPr/>
    </dgm:pt>
    <dgm:pt modelId="{D5BD165D-4BEA-6A4B-97CF-570691C4E53C}" type="pres">
      <dgm:prSet presAssocID="{7059861D-8B66-B848-96C5-50D541451D0D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128FCF3E-759D-2E4C-8BAD-C6BBAA0A61C2}" type="pres">
      <dgm:prSet presAssocID="{7059861D-8B66-B848-96C5-50D541451D0D}" presName="negativeSpace" presStyleCnt="0"/>
      <dgm:spPr/>
    </dgm:pt>
    <dgm:pt modelId="{7337F8DA-FE65-8E40-B459-3A6CE9898A5B}" type="pres">
      <dgm:prSet presAssocID="{7059861D-8B66-B848-96C5-50D541451D0D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BE83B803-81AB-FC49-AA51-1E61034ED1DF}" type="presOf" srcId="{E80A2A72-615F-FA40-9AC5-546A905B653D}" destId="{3EC78B39-E6AE-8E46-83D4-DB73D0870B94}" srcOrd="0" destOrd="0" presId="urn:microsoft.com/office/officeart/2005/8/layout/list1"/>
    <dgm:cxn modelId="{C1C1E50B-F8DF-C54B-B233-776EDC2FE277}" srcId="{2C69E7C9-5E79-7F4C-BC99-085908B18C68}" destId="{E8DB4BDD-A5B5-6E47-8851-9FC13F4F5B51}" srcOrd="4" destOrd="0" parTransId="{858C68AE-E225-2748-8565-0BB87845DF3A}" sibTransId="{BBF1158C-05A6-CF47-BF52-7862E064F725}"/>
    <dgm:cxn modelId="{8529F71C-3406-0A4E-8CD2-70EF077AC319}" srcId="{2C69E7C9-5E79-7F4C-BC99-085908B18C68}" destId="{51809756-40E0-AE47-A343-CAC6AB133347}" srcOrd="1" destOrd="0" parTransId="{E5B28722-6689-F744-A2B0-7E928FFFC92C}" sibTransId="{73BEE2F3-BFFB-C249-A946-CA9D4F3FECB3}"/>
    <dgm:cxn modelId="{C2251732-8450-2346-8CA5-AED8BB088FC7}" srcId="{2C69E7C9-5E79-7F4C-BC99-085908B18C68}" destId="{E80A2A72-615F-FA40-9AC5-546A905B653D}" srcOrd="3" destOrd="0" parTransId="{FABCE35A-BB36-8544-A243-F46F612B1ED4}" sibTransId="{C89D29F6-0E19-164B-9EDB-47077042AF26}"/>
    <dgm:cxn modelId="{32AB7840-605A-2D49-8455-EDF5F693819B}" type="presOf" srcId="{80B0D399-0F22-6D48-B031-C32B66FD55A3}" destId="{8126C9A1-DF14-404B-9AE4-BC445B37604C}" srcOrd="0" destOrd="0" presId="urn:microsoft.com/office/officeart/2005/8/layout/list1"/>
    <dgm:cxn modelId="{8F5C9143-6A00-6C4F-9B0D-48EBB9D654F8}" type="presOf" srcId="{A331C352-2EAD-164F-93DB-68579DE7EB6E}" destId="{F917704B-A833-D04F-B7A4-2EB9DF28B723}" srcOrd="0" destOrd="0" presId="urn:microsoft.com/office/officeart/2005/8/layout/list1"/>
    <dgm:cxn modelId="{82991945-CD19-7641-B9A3-196FD729929E}" type="presOf" srcId="{E80A2A72-615F-FA40-9AC5-546A905B653D}" destId="{BBC8FCAF-8ECF-9840-9779-49757D608460}" srcOrd="1" destOrd="0" presId="urn:microsoft.com/office/officeart/2005/8/layout/list1"/>
    <dgm:cxn modelId="{4E102349-78D4-6F40-B96D-16603C49FBE4}" type="presOf" srcId="{A331C352-2EAD-164F-93DB-68579DE7EB6E}" destId="{2AD9BEB5-C9D2-7D41-970C-B1C88C8FF50B}" srcOrd="1" destOrd="0" presId="urn:microsoft.com/office/officeart/2005/8/layout/list1"/>
    <dgm:cxn modelId="{9B4FFF4C-BF99-F841-96C5-3D1DA4F6143B}" type="presOf" srcId="{51809756-40E0-AE47-A343-CAC6AB133347}" destId="{9F7D791A-F863-E445-943B-6D99ED06481E}" srcOrd="0" destOrd="0" presId="urn:microsoft.com/office/officeart/2005/8/layout/list1"/>
    <dgm:cxn modelId="{F7895B54-0CCB-A741-811B-957554A42648}" type="presOf" srcId="{E8DB4BDD-A5B5-6E47-8851-9FC13F4F5B51}" destId="{088FE20F-5801-4143-AEBD-955507637392}" srcOrd="0" destOrd="0" presId="urn:microsoft.com/office/officeart/2005/8/layout/list1"/>
    <dgm:cxn modelId="{18D0E97F-353D-2D44-9A6B-8A4CCC228F90}" srcId="{2C69E7C9-5E79-7F4C-BC99-085908B18C68}" destId="{7059861D-8B66-B848-96C5-50D541451D0D}" srcOrd="6" destOrd="0" parTransId="{D3002F16-7A57-064D-A974-6B0D1E878624}" sibTransId="{FE7C97C4-354D-BD49-80BD-F355651B46EB}"/>
    <dgm:cxn modelId="{F0B1E796-8F7B-6B48-B405-560A515C0C86}" type="presOf" srcId="{3E6003DF-2DAD-4C42-B1D8-5581E6E675C3}" destId="{BB670E0E-2FA5-5C40-B8A9-ECA6727CCEAD}" srcOrd="0" destOrd="0" presId="urn:microsoft.com/office/officeart/2005/8/layout/list1"/>
    <dgm:cxn modelId="{E93C55A8-79E9-1349-83E3-497E19B70025}" srcId="{2C69E7C9-5E79-7F4C-BC99-085908B18C68}" destId="{A331C352-2EAD-164F-93DB-68579DE7EB6E}" srcOrd="5" destOrd="0" parTransId="{52289B7A-DCB9-5545-9F35-07ABE2E5BF5E}" sibTransId="{D1111142-674F-5546-8FE3-0A0D76B8C154}"/>
    <dgm:cxn modelId="{41A24EAA-98B5-C845-8E10-0C675AFC0C11}" type="presOf" srcId="{7059861D-8B66-B848-96C5-50D541451D0D}" destId="{2A070550-243C-C646-962B-C9FC3D8A2AA3}" srcOrd="0" destOrd="0" presId="urn:microsoft.com/office/officeart/2005/8/layout/list1"/>
    <dgm:cxn modelId="{C3A2A6C3-74EA-9348-B746-71F74DF747EB}" type="presOf" srcId="{80B0D399-0F22-6D48-B031-C32B66FD55A3}" destId="{587F586E-296F-2D48-8D30-1CEFEA53D563}" srcOrd="1" destOrd="0" presId="urn:microsoft.com/office/officeart/2005/8/layout/list1"/>
    <dgm:cxn modelId="{25371AD9-9402-4E4F-A929-98AB78231F80}" type="presOf" srcId="{E8DB4BDD-A5B5-6E47-8851-9FC13F4F5B51}" destId="{1CBEAE02-EE49-AA4C-A748-6BE8DD5CCBD2}" srcOrd="1" destOrd="0" presId="urn:microsoft.com/office/officeart/2005/8/layout/list1"/>
    <dgm:cxn modelId="{A77659DA-B58E-1142-814E-A0E36A9EA154}" srcId="{2C69E7C9-5E79-7F4C-BC99-085908B18C68}" destId="{3E6003DF-2DAD-4C42-B1D8-5581E6E675C3}" srcOrd="0" destOrd="0" parTransId="{01F9F1D2-A8D7-F140-9A17-2D32610071C1}" sibTransId="{E7E998B7-D97E-D047-BEF9-F7C58F6EDE79}"/>
    <dgm:cxn modelId="{2E26E7DE-C87B-C64B-998B-DAA58D408199}" srcId="{2C69E7C9-5E79-7F4C-BC99-085908B18C68}" destId="{80B0D399-0F22-6D48-B031-C32B66FD55A3}" srcOrd="2" destOrd="0" parTransId="{29F0F90B-D115-3C41-844A-23BD32F7F2B1}" sibTransId="{A405AE5E-C0BD-E049-95F1-947D153C62AE}"/>
    <dgm:cxn modelId="{D4E015E0-0543-F94D-A900-1B829CD13083}" type="presOf" srcId="{7059861D-8B66-B848-96C5-50D541451D0D}" destId="{D5BD165D-4BEA-6A4B-97CF-570691C4E53C}" srcOrd="1" destOrd="0" presId="urn:microsoft.com/office/officeart/2005/8/layout/list1"/>
    <dgm:cxn modelId="{BC04B9E8-65E9-C646-BEC4-A566BB9F6DEA}" type="presOf" srcId="{2C69E7C9-5E79-7F4C-BC99-085908B18C68}" destId="{D76E43E5-5375-6547-9DA9-049433A96312}" srcOrd="0" destOrd="0" presId="urn:microsoft.com/office/officeart/2005/8/layout/list1"/>
    <dgm:cxn modelId="{A20A18EC-FD1A-8D47-8D3F-077B5FB23C55}" type="presOf" srcId="{3E6003DF-2DAD-4C42-B1D8-5581E6E675C3}" destId="{CB5D5D71-3CE1-8D41-9F31-1A14BF65D6FA}" srcOrd="1" destOrd="0" presId="urn:microsoft.com/office/officeart/2005/8/layout/list1"/>
    <dgm:cxn modelId="{8A2D5FFF-E7E6-324A-BACF-4E83B9797CCE}" type="presOf" srcId="{51809756-40E0-AE47-A343-CAC6AB133347}" destId="{127BB3A0-F97B-5C4E-836F-E71D8F7668D9}" srcOrd="1" destOrd="0" presId="urn:microsoft.com/office/officeart/2005/8/layout/list1"/>
    <dgm:cxn modelId="{E1713AA3-4BE5-C845-87C2-F2EE600F6065}" type="presParOf" srcId="{D76E43E5-5375-6547-9DA9-049433A96312}" destId="{896170AA-2A25-D445-8F53-5F26B8614157}" srcOrd="0" destOrd="0" presId="urn:microsoft.com/office/officeart/2005/8/layout/list1"/>
    <dgm:cxn modelId="{5226B912-AC6C-2648-97D1-AB2D2BCC7E63}" type="presParOf" srcId="{896170AA-2A25-D445-8F53-5F26B8614157}" destId="{BB670E0E-2FA5-5C40-B8A9-ECA6727CCEAD}" srcOrd="0" destOrd="0" presId="urn:microsoft.com/office/officeart/2005/8/layout/list1"/>
    <dgm:cxn modelId="{BB1D866A-3168-EF47-835C-1AC17B27EABE}" type="presParOf" srcId="{896170AA-2A25-D445-8F53-5F26B8614157}" destId="{CB5D5D71-3CE1-8D41-9F31-1A14BF65D6FA}" srcOrd="1" destOrd="0" presId="urn:microsoft.com/office/officeart/2005/8/layout/list1"/>
    <dgm:cxn modelId="{E030732E-5776-5347-B19F-7EA6DC9C9AA9}" type="presParOf" srcId="{D76E43E5-5375-6547-9DA9-049433A96312}" destId="{0787C41A-ADDD-5A43-A646-27A3F5E6D1BF}" srcOrd="1" destOrd="0" presId="urn:microsoft.com/office/officeart/2005/8/layout/list1"/>
    <dgm:cxn modelId="{52C50A12-F201-DE45-84F4-CDA1DD461F0A}" type="presParOf" srcId="{D76E43E5-5375-6547-9DA9-049433A96312}" destId="{0B1C07D7-EB5C-7145-B8F3-6DEEFD9F32B6}" srcOrd="2" destOrd="0" presId="urn:microsoft.com/office/officeart/2005/8/layout/list1"/>
    <dgm:cxn modelId="{9C352060-AD2A-0A44-BCAE-85B330BE4360}" type="presParOf" srcId="{D76E43E5-5375-6547-9DA9-049433A96312}" destId="{7CDFEA9D-9533-904B-866D-7777F33B5E0F}" srcOrd="3" destOrd="0" presId="urn:microsoft.com/office/officeart/2005/8/layout/list1"/>
    <dgm:cxn modelId="{54A24AA9-9546-6346-B952-39A2B196F140}" type="presParOf" srcId="{D76E43E5-5375-6547-9DA9-049433A96312}" destId="{A0F671EB-0980-8847-A251-849CD4EBD4CF}" srcOrd="4" destOrd="0" presId="urn:microsoft.com/office/officeart/2005/8/layout/list1"/>
    <dgm:cxn modelId="{449AB682-E481-5249-AEE4-5199CF94DD6B}" type="presParOf" srcId="{A0F671EB-0980-8847-A251-849CD4EBD4CF}" destId="{9F7D791A-F863-E445-943B-6D99ED06481E}" srcOrd="0" destOrd="0" presId="urn:microsoft.com/office/officeart/2005/8/layout/list1"/>
    <dgm:cxn modelId="{1C52CA6A-32FF-8142-B06D-6D7180997F12}" type="presParOf" srcId="{A0F671EB-0980-8847-A251-849CD4EBD4CF}" destId="{127BB3A0-F97B-5C4E-836F-E71D8F7668D9}" srcOrd="1" destOrd="0" presId="urn:microsoft.com/office/officeart/2005/8/layout/list1"/>
    <dgm:cxn modelId="{43F664CB-3BE1-FD44-ABB0-4AE1F6DE1D5C}" type="presParOf" srcId="{D76E43E5-5375-6547-9DA9-049433A96312}" destId="{A509238E-A8FC-DE40-875C-35B194C9AE9D}" srcOrd="5" destOrd="0" presId="urn:microsoft.com/office/officeart/2005/8/layout/list1"/>
    <dgm:cxn modelId="{A5F4BCE3-3EAE-F249-B339-59F691D04489}" type="presParOf" srcId="{D76E43E5-5375-6547-9DA9-049433A96312}" destId="{9877C260-2C67-4241-9CCD-80A7C640E168}" srcOrd="6" destOrd="0" presId="urn:microsoft.com/office/officeart/2005/8/layout/list1"/>
    <dgm:cxn modelId="{B1D0EC6F-6D5A-4047-B8D6-F16097909455}" type="presParOf" srcId="{D76E43E5-5375-6547-9DA9-049433A96312}" destId="{364B1220-2533-C04E-BA7E-F80AE610FA5A}" srcOrd="7" destOrd="0" presId="urn:microsoft.com/office/officeart/2005/8/layout/list1"/>
    <dgm:cxn modelId="{232151A2-2AB4-DE40-8A6F-98F8D895B951}" type="presParOf" srcId="{D76E43E5-5375-6547-9DA9-049433A96312}" destId="{96FC0FDA-30A7-AA41-BCFF-3BDDAD3E99B7}" srcOrd="8" destOrd="0" presId="urn:microsoft.com/office/officeart/2005/8/layout/list1"/>
    <dgm:cxn modelId="{3B109D8E-1E60-494B-952E-49B0E353F305}" type="presParOf" srcId="{96FC0FDA-30A7-AA41-BCFF-3BDDAD3E99B7}" destId="{8126C9A1-DF14-404B-9AE4-BC445B37604C}" srcOrd="0" destOrd="0" presId="urn:microsoft.com/office/officeart/2005/8/layout/list1"/>
    <dgm:cxn modelId="{E6AEEBCD-8EC3-6A4D-A7CB-880B957792AD}" type="presParOf" srcId="{96FC0FDA-30A7-AA41-BCFF-3BDDAD3E99B7}" destId="{587F586E-296F-2D48-8D30-1CEFEA53D563}" srcOrd="1" destOrd="0" presId="urn:microsoft.com/office/officeart/2005/8/layout/list1"/>
    <dgm:cxn modelId="{C87B15D3-6DB9-EF49-AB8D-EBAE46FEE641}" type="presParOf" srcId="{D76E43E5-5375-6547-9DA9-049433A96312}" destId="{FCDA1D61-396B-FF4C-8297-99B49B9F3831}" srcOrd="9" destOrd="0" presId="urn:microsoft.com/office/officeart/2005/8/layout/list1"/>
    <dgm:cxn modelId="{4EFDF6C3-492D-8A4D-8571-74CC2B4178BE}" type="presParOf" srcId="{D76E43E5-5375-6547-9DA9-049433A96312}" destId="{BCFC8EAA-B060-6B43-9434-A0C389397AD8}" srcOrd="10" destOrd="0" presId="urn:microsoft.com/office/officeart/2005/8/layout/list1"/>
    <dgm:cxn modelId="{08144971-1131-CB48-872D-A941C0994ED5}" type="presParOf" srcId="{D76E43E5-5375-6547-9DA9-049433A96312}" destId="{E0B680DB-8231-3F49-BB65-BF51069C9EAF}" srcOrd="11" destOrd="0" presId="urn:microsoft.com/office/officeart/2005/8/layout/list1"/>
    <dgm:cxn modelId="{D161957E-CD5C-6548-A727-8B03D8A404AA}" type="presParOf" srcId="{D76E43E5-5375-6547-9DA9-049433A96312}" destId="{86750E89-E430-AF4B-960F-A08C9581E33E}" srcOrd="12" destOrd="0" presId="urn:microsoft.com/office/officeart/2005/8/layout/list1"/>
    <dgm:cxn modelId="{C3FACA05-374E-3C42-A5BA-7A0126E9C8B6}" type="presParOf" srcId="{86750E89-E430-AF4B-960F-A08C9581E33E}" destId="{3EC78B39-E6AE-8E46-83D4-DB73D0870B94}" srcOrd="0" destOrd="0" presId="urn:microsoft.com/office/officeart/2005/8/layout/list1"/>
    <dgm:cxn modelId="{60C8E802-3A0B-174A-81E2-B0EC2D748D17}" type="presParOf" srcId="{86750E89-E430-AF4B-960F-A08C9581E33E}" destId="{BBC8FCAF-8ECF-9840-9779-49757D608460}" srcOrd="1" destOrd="0" presId="urn:microsoft.com/office/officeart/2005/8/layout/list1"/>
    <dgm:cxn modelId="{A073E93B-FAC1-284F-B8DF-A3CDEE380CBB}" type="presParOf" srcId="{D76E43E5-5375-6547-9DA9-049433A96312}" destId="{43775F40-5444-2749-BC98-9500F9A0FB4C}" srcOrd="13" destOrd="0" presId="urn:microsoft.com/office/officeart/2005/8/layout/list1"/>
    <dgm:cxn modelId="{0B5E1C9D-8F31-B34C-8D42-4DA02656BAEB}" type="presParOf" srcId="{D76E43E5-5375-6547-9DA9-049433A96312}" destId="{8D04FBD4-CCDE-E340-82EB-A777AF755D34}" srcOrd="14" destOrd="0" presId="urn:microsoft.com/office/officeart/2005/8/layout/list1"/>
    <dgm:cxn modelId="{ED0E45F5-57AA-7B48-AC86-3FA6EB91E57B}" type="presParOf" srcId="{D76E43E5-5375-6547-9DA9-049433A96312}" destId="{166A69A3-A52F-504E-A929-34CFF8F823F7}" srcOrd="15" destOrd="0" presId="urn:microsoft.com/office/officeart/2005/8/layout/list1"/>
    <dgm:cxn modelId="{7C859FD2-7464-F946-BBCF-E37FD7989737}" type="presParOf" srcId="{D76E43E5-5375-6547-9DA9-049433A96312}" destId="{55B153B0-51B3-114B-B516-7E76506A375C}" srcOrd="16" destOrd="0" presId="urn:microsoft.com/office/officeart/2005/8/layout/list1"/>
    <dgm:cxn modelId="{A4427498-B8E0-9548-AEAD-FB635C11F916}" type="presParOf" srcId="{55B153B0-51B3-114B-B516-7E76506A375C}" destId="{088FE20F-5801-4143-AEBD-955507637392}" srcOrd="0" destOrd="0" presId="urn:microsoft.com/office/officeart/2005/8/layout/list1"/>
    <dgm:cxn modelId="{94B3FFF4-55C1-EA40-BBA4-C99A738FA1BF}" type="presParOf" srcId="{55B153B0-51B3-114B-B516-7E76506A375C}" destId="{1CBEAE02-EE49-AA4C-A748-6BE8DD5CCBD2}" srcOrd="1" destOrd="0" presId="urn:microsoft.com/office/officeart/2005/8/layout/list1"/>
    <dgm:cxn modelId="{67BB7086-5E53-CA4E-82BF-195AED573BE6}" type="presParOf" srcId="{D76E43E5-5375-6547-9DA9-049433A96312}" destId="{6B48A015-5B80-4F49-90CE-3A7B7F1966BE}" srcOrd="17" destOrd="0" presId="urn:microsoft.com/office/officeart/2005/8/layout/list1"/>
    <dgm:cxn modelId="{BE1C6A2B-0763-184B-B215-FFC60AB58148}" type="presParOf" srcId="{D76E43E5-5375-6547-9DA9-049433A96312}" destId="{5B25F8FF-59B4-F047-B08A-A3AB0D18B859}" srcOrd="18" destOrd="0" presId="urn:microsoft.com/office/officeart/2005/8/layout/list1"/>
    <dgm:cxn modelId="{953DE164-6511-EF42-83A3-C0D68B0272F6}" type="presParOf" srcId="{D76E43E5-5375-6547-9DA9-049433A96312}" destId="{24FC2CFD-09F2-714D-A5AB-3075D59743C2}" srcOrd="19" destOrd="0" presId="urn:microsoft.com/office/officeart/2005/8/layout/list1"/>
    <dgm:cxn modelId="{68F8DDED-50A3-EA4D-A15B-14B2AB289B49}" type="presParOf" srcId="{D76E43E5-5375-6547-9DA9-049433A96312}" destId="{D0FDB340-B83D-714E-87DC-33B1CCE2209D}" srcOrd="20" destOrd="0" presId="urn:microsoft.com/office/officeart/2005/8/layout/list1"/>
    <dgm:cxn modelId="{FA20571A-F500-8E49-8C6B-C466E80D2BB6}" type="presParOf" srcId="{D0FDB340-B83D-714E-87DC-33B1CCE2209D}" destId="{F917704B-A833-D04F-B7A4-2EB9DF28B723}" srcOrd="0" destOrd="0" presId="urn:microsoft.com/office/officeart/2005/8/layout/list1"/>
    <dgm:cxn modelId="{F2033451-6F47-C849-A45F-3A0972ED5DDF}" type="presParOf" srcId="{D0FDB340-B83D-714E-87DC-33B1CCE2209D}" destId="{2AD9BEB5-C9D2-7D41-970C-B1C88C8FF50B}" srcOrd="1" destOrd="0" presId="urn:microsoft.com/office/officeart/2005/8/layout/list1"/>
    <dgm:cxn modelId="{45BC6964-DEF0-C04B-A845-8CB7B887A1A8}" type="presParOf" srcId="{D76E43E5-5375-6547-9DA9-049433A96312}" destId="{C253BF56-E28F-B648-BDD8-A9D962D411F0}" srcOrd="21" destOrd="0" presId="urn:microsoft.com/office/officeart/2005/8/layout/list1"/>
    <dgm:cxn modelId="{071BEA2C-98F9-B746-94C4-4AD4FF87BCCA}" type="presParOf" srcId="{D76E43E5-5375-6547-9DA9-049433A96312}" destId="{467176D1-1598-204A-820E-43ED3CC6F274}" srcOrd="22" destOrd="0" presId="urn:microsoft.com/office/officeart/2005/8/layout/list1"/>
    <dgm:cxn modelId="{651BFF58-5CBA-1E4A-BDE7-119663E8D29B}" type="presParOf" srcId="{D76E43E5-5375-6547-9DA9-049433A96312}" destId="{59DA76C8-C99D-F041-A97A-0A5EA2814922}" srcOrd="23" destOrd="0" presId="urn:microsoft.com/office/officeart/2005/8/layout/list1"/>
    <dgm:cxn modelId="{21CE91DB-A805-CE4D-932B-77C6A79D4D95}" type="presParOf" srcId="{D76E43E5-5375-6547-9DA9-049433A96312}" destId="{33D07A22-BF5D-1840-AA23-71E9336CD5B5}" srcOrd="24" destOrd="0" presId="urn:microsoft.com/office/officeart/2005/8/layout/list1"/>
    <dgm:cxn modelId="{04119203-106A-CC43-A6A2-0484F8579923}" type="presParOf" srcId="{33D07A22-BF5D-1840-AA23-71E9336CD5B5}" destId="{2A070550-243C-C646-962B-C9FC3D8A2AA3}" srcOrd="0" destOrd="0" presId="urn:microsoft.com/office/officeart/2005/8/layout/list1"/>
    <dgm:cxn modelId="{AC8A0C68-8996-484C-949B-60959D737D0A}" type="presParOf" srcId="{33D07A22-BF5D-1840-AA23-71E9336CD5B5}" destId="{D5BD165D-4BEA-6A4B-97CF-570691C4E53C}" srcOrd="1" destOrd="0" presId="urn:microsoft.com/office/officeart/2005/8/layout/list1"/>
    <dgm:cxn modelId="{FFD76B0A-AB73-384D-8CB9-94630524FDE4}" type="presParOf" srcId="{D76E43E5-5375-6547-9DA9-049433A96312}" destId="{128FCF3E-759D-2E4C-8BAD-C6BBAA0A61C2}" srcOrd="25" destOrd="0" presId="urn:microsoft.com/office/officeart/2005/8/layout/list1"/>
    <dgm:cxn modelId="{787DFC30-54D7-B848-91A6-6C28235755A3}" type="presParOf" srcId="{D76E43E5-5375-6547-9DA9-049433A96312}" destId="{7337F8DA-FE65-8E40-B459-3A6CE9898A5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69E7C9-5E79-7F4C-BC99-085908B18C68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6003DF-2DAD-4C42-B1D8-5581E6E675C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Decreased body fat</a:t>
          </a:r>
        </a:p>
      </dgm:t>
    </dgm:pt>
    <dgm:pt modelId="{01F9F1D2-A8D7-F140-9A17-2D32610071C1}" type="parTrans" cxnId="{A77659DA-B58E-1142-814E-A0E36A9EA154}">
      <dgm:prSet/>
      <dgm:spPr/>
      <dgm:t>
        <a:bodyPr/>
        <a:lstStyle/>
        <a:p>
          <a:endParaRPr lang="en-US"/>
        </a:p>
      </dgm:t>
    </dgm:pt>
    <dgm:pt modelId="{E7E998B7-D97E-D047-BEF9-F7C58F6EDE79}" type="sibTrans" cxnId="{A77659DA-B58E-1142-814E-A0E36A9EA154}">
      <dgm:prSet/>
      <dgm:spPr/>
      <dgm:t>
        <a:bodyPr/>
        <a:lstStyle/>
        <a:p>
          <a:endParaRPr lang="en-US"/>
        </a:p>
      </dgm:t>
    </dgm:pt>
    <dgm:pt modelId="{51809756-40E0-AE47-A343-CAC6AB13334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Increased body glucose utilization</a:t>
          </a:r>
        </a:p>
      </dgm:t>
    </dgm:pt>
    <dgm:pt modelId="{E5B28722-6689-F744-A2B0-7E928FFFC92C}" type="parTrans" cxnId="{8529F71C-3406-0A4E-8CD2-70EF077AC319}">
      <dgm:prSet/>
      <dgm:spPr/>
      <dgm:t>
        <a:bodyPr/>
        <a:lstStyle/>
        <a:p>
          <a:endParaRPr lang="en-US"/>
        </a:p>
      </dgm:t>
    </dgm:pt>
    <dgm:pt modelId="{73BEE2F3-BFFB-C249-A946-CA9D4F3FECB3}" type="sibTrans" cxnId="{8529F71C-3406-0A4E-8CD2-70EF077AC319}">
      <dgm:prSet/>
      <dgm:spPr/>
      <dgm:t>
        <a:bodyPr/>
        <a:lstStyle/>
        <a:p>
          <a:endParaRPr lang="en-US"/>
        </a:p>
      </dgm:t>
    </dgm:pt>
    <dgm:pt modelId="{80B0D399-0F22-6D48-B031-C32B66FD55A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Reduced resting blood pressure</a:t>
          </a:r>
        </a:p>
      </dgm:t>
    </dgm:pt>
    <dgm:pt modelId="{29F0F90B-D115-3C41-844A-23BD32F7F2B1}" type="parTrans" cxnId="{2E26E7DE-C87B-C64B-998B-DAA58D408199}">
      <dgm:prSet/>
      <dgm:spPr/>
      <dgm:t>
        <a:bodyPr/>
        <a:lstStyle/>
        <a:p>
          <a:endParaRPr lang="en-US"/>
        </a:p>
      </dgm:t>
    </dgm:pt>
    <dgm:pt modelId="{A405AE5E-C0BD-E049-95F1-947D153C62AE}" type="sibTrans" cxnId="{2E26E7DE-C87B-C64B-998B-DAA58D408199}">
      <dgm:prSet/>
      <dgm:spPr/>
      <dgm:t>
        <a:bodyPr/>
        <a:lstStyle/>
        <a:p>
          <a:endParaRPr lang="en-US"/>
        </a:p>
      </dgm:t>
    </dgm:pt>
    <dgm:pt modelId="{E80A2A72-615F-FA40-9AC5-546A905B653D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Improved lipid profile</a:t>
          </a:r>
        </a:p>
      </dgm:t>
    </dgm:pt>
    <dgm:pt modelId="{FABCE35A-BB36-8544-A243-F46F612B1ED4}" type="parTrans" cxnId="{C2251732-8450-2346-8CA5-AED8BB088FC7}">
      <dgm:prSet/>
      <dgm:spPr/>
      <dgm:t>
        <a:bodyPr/>
        <a:lstStyle/>
        <a:p>
          <a:endParaRPr lang="en-US"/>
        </a:p>
      </dgm:t>
    </dgm:pt>
    <dgm:pt modelId="{C89D29F6-0E19-164B-9EDB-47077042AF26}" type="sibTrans" cxnId="{C2251732-8450-2346-8CA5-AED8BB088FC7}">
      <dgm:prSet/>
      <dgm:spPr/>
      <dgm:t>
        <a:bodyPr/>
        <a:lstStyle/>
        <a:p>
          <a:endParaRPr lang="en-US"/>
        </a:p>
      </dgm:t>
    </dgm:pt>
    <dgm:pt modelId="{A331C352-2EAD-164F-93DB-68579DE7EB6E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Enhanced vascular condition</a:t>
          </a:r>
        </a:p>
      </dgm:t>
    </dgm:pt>
    <dgm:pt modelId="{52289B7A-DCB9-5545-9F35-07ABE2E5BF5E}" type="parTrans" cxnId="{E93C55A8-79E9-1349-83E3-497E19B70025}">
      <dgm:prSet/>
      <dgm:spPr/>
      <dgm:t>
        <a:bodyPr/>
        <a:lstStyle/>
        <a:p>
          <a:endParaRPr lang="en-US"/>
        </a:p>
      </dgm:t>
    </dgm:pt>
    <dgm:pt modelId="{D1111142-674F-5546-8FE3-0A0D76B8C154}" type="sibTrans" cxnId="{E93C55A8-79E9-1349-83E3-497E19B70025}">
      <dgm:prSet/>
      <dgm:spPr/>
      <dgm:t>
        <a:bodyPr/>
        <a:lstStyle/>
        <a:p>
          <a:endParaRPr lang="en-US"/>
        </a:p>
      </dgm:t>
    </dgm:pt>
    <dgm:pt modelId="{7059861D-8B66-B848-96C5-50D541451D0D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Increased gastrointestinal transit speed</a:t>
          </a:r>
        </a:p>
      </dgm:t>
    </dgm:pt>
    <dgm:pt modelId="{D3002F16-7A57-064D-A974-6B0D1E878624}" type="parTrans" cxnId="{18D0E97F-353D-2D44-9A6B-8A4CCC228F90}">
      <dgm:prSet/>
      <dgm:spPr/>
      <dgm:t>
        <a:bodyPr/>
        <a:lstStyle/>
        <a:p>
          <a:endParaRPr lang="en-US"/>
        </a:p>
      </dgm:t>
    </dgm:pt>
    <dgm:pt modelId="{FE7C97C4-354D-BD49-80BD-F355651B46EB}" type="sibTrans" cxnId="{18D0E97F-353D-2D44-9A6B-8A4CCC228F90}">
      <dgm:prSet/>
      <dgm:spPr/>
      <dgm:t>
        <a:bodyPr/>
        <a:lstStyle/>
        <a:p>
          <a:endParaRPr lang="en-US"/>
        </a:p>
      </dgm:t>
    </dgm:pt>
    <dgm:pt modelId="{E8DB4BDD-A5B5-6E47-8851-9FC13F4F5B51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Improved functional capacity</a:t>
          </a:r>
        </a:p>
      </dgm:t>
    </dgm:pt>
    <dgm:pt modelId="{858C68AE-E225-2748-8565-0BB87845DF3A}" type="parTrans" cxnId="{C1C1E50B-F8DF-C54B-B233-776EDC2FE277}">
      <dgm:prSet/>
      <dgm:spPr/>
      <dgm:t>
        <a:bodyPr/>
        <a:lstStyle/>
        <a:p>
          <a:endParaRPr lang="en-US"/>
        </a:p>
      </dgm:t>
    </dgm:pt>
    <dgm:pt modelId="{BBF1158C-05A6-CF47-BF52-7862E064F725}" type="sibTrans" cxnId="{C1C1E50B-F8DF-C54B-B233-776EDC2FE277}">
      <dgm:prSet/>
      <dgm:spPr/>
      <dgm:t>
        <a:bodyPr/>
        <a:lstStyle/>
        <a:p>
          <a:endParaRPr lang="en-US"/>
        </a:p>
      </dgm:t>
    </dgm:pt>
    <dgm:pt modelId="{4B8BC497-AB2D-7A4E-A761-88812EEA107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Improved bone mineral density</a:t>
          </a:r>
        </a:p>
      </dgm:t>
    </dgm:pt>
    <dgm:pt modelId="{3D1F3DB4-8D98-E44B-A19C-0EC38DE49DF6}" type="parTrans" cxnId="{77109BC5-E725-CA4E-8ECA-578B8AE0DC19}">
      <dgm:prSet/>
      <dgm:spPr/>
      <dgm:t>
        <a:bodyPr/>
        <a:lstStyle/>
        <a:p>
          <a:endParaRPr lang="en-US"/>
        </a:p>
      </dgm:t>
    </dgm:pt>
    <dgm:pt modelId="{AE3D9F13-4EFC-CA4F-816F-E066750109BF}" type="sibTrans" cxnId="{77109BC5-E725-CA4E-8ECA-578B8AE0DC19}">
      <dgm:prSet/>
      <dgm:spPr/>
      <dgm:t>
        <a:bodyPr/>
        <a:lstStyle/>
        <a:p>
          <a:endParaRPr lang="en-US"/>
        </a:p>
      </dgm:t>
    </dgm:pt>
    <dgm:pt modelId="{D76E43E5-5375-6547-9DA9-049433A96312}" type="pres">
      <dgm:prSet presAssocID="{2C69E7C9-5E79-7F4C-BC99-085908B18C68}" presName="linear" presStyleCnt="0">
        <dgm:presLayoutVars>
          <dgm:dir/>
          <dgm:animLvl val="lvl"/>
          <dgm:resizeHandles val="exact"/>
        </dgm:presLayoutVars>
      </dgm:prSet>
      <dgm:spPr/>
    </dgm:pt>
    <dgm:pt modelId="{896170AA-2A25-D445-8F53-5F26B8614157}" type="pres">
      <dgm:prSet presAssocID="{3E6003DF-2DAD-4C42-B1D8-5581E6E675C3}" presName="parentLin" presStyleCnt="0"/>
      <dgm:spPr/>
    </dgm:pt>
    <dgm:pt modelId="{BB670E0E-2FA5-5C40-B8A9-ECA6727CCEAD}" type="pres">
      <dgm:prSet presAssocID="{3E6003DF-2DAD-4C42-B1D8-5581E6E675C3}" presName="parentLeftMargin" presStyleLbl="node1" presStyleIdx="0" presStyleCnt="8"/>
      <dgm:spPr/>
    </dgm:pt>
    <dgm:pt modelId="{CB5D5D71-3CE1-8D41-9F31-1A14BF65D6FA}" type="pres">
      <dgm:prSet presAssocID="{3E6003DF-2DAD-4C42-B1D8-5581E6E675C3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0787C41A-ADDD-5A43-A646-27A3F5E6D1BF}" type="pres">
      <dgm:prSet presAssocID="{3E6003DF-2DAD-4C42-B1D8-5581E6E675C3}" presName="negativeSpace" presStyleCnt="0"/>
      <dgm:spPr/>
    </dgm:pt>
    <dgm:pt modelId="{0B1C07D7-EB5C-7145-B8F3-6DEEFD9F32B6}" type="pres">
      <dgm:prSet presAssocID="{3E6003DF-2DAD-4C42-B1D8-5581E6E675C3}" presName="childText" presStyleLbl="conFgAcc1" presStyleIdx="0" presStyleCnt="8">
        <dgm:presLayoutVars>
          <dgm:bulletEnabled val="1"/>
        </dgm:presLayoutVars>
      </dgm:prSet>
      <dgm:spPr/>
    </dgm:pt>
    <dgm:pt modelId="{7CDFEA9D-9533-904B-866D-7777F33B5E0F}" type="pres">
      <dgm:prSet presAssocID="{E7E998B7-D97E-D047-BEF9-F7C58F6EDE79}" presName="spaceBetweenRectangles" presStyleCnt="0"/>
      <dgm:spPr/>
    </dgm:pt>
    <dgm:pt modelId="{A0F671EB-0980-8847-A251-849CD4EBD4CF}" type="pres">
      <dgm:prSet presAssocID="{51809756-40E0-AE47-A343-CAC6AB133347}" presName="parentLin" presStyleCnt="0"/>
      <dgm:spPr/>
    </dgm:pt>
    <dgm:pt modelId="{9F7D791A-F863-E445-943B-6D99ED06481E}" type="pres">
      <dgm:prSet presAssocID="{51809756-40E0-AE47-A343-CAC6AB133347}" presName="parentLeftMargin" presStyleLbl="node1" presStyleIdx="0" presStyleCnt="8"/>
      <dgm:spPr/>
    </dgm:pt>
    <dgm:pt modelId="{127BB3A0-F97B-5C4E-836F-E71D8F7668D9}" type="pres">
      <dgm:prSet presAssocID="{51809756-40E0-AE47-A343-CAC6AB133347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509238E-A8FC-DE40-875C-35B194C9AE9D}" type="pres">
      <dgm:prSet presAssocID="{51809756-40E0-AE47-A343-CAC6AB133347}" presName="negativeSpace" presStyleCnt="0"/>
      <dgm:spPr/>
    </dgm:pt>
    <dgm:pt modelId="{9877C260-2C67-4241-9CCD-80A7C640E168}" type="pres">
      <dgm:prSet presAssocID="{51809756-40E0-AE47-A343-CAC6AB133347}" presName="childText" presStyleLbl="conFgAcc1" presStyleIdx="1" presStyleCnt="8">
        <dgm:presLayoutVars>
          <dgm:bulletEnabled val="1"/>
        </dgm:presLayoutVars>
      </dgm:prSet>
      <dgm:spPr/>
    </dgm:pt>
    <dgm:pt modelId="{364B1220-2533-C04E-BA7E-F80AE610FA5A}" type="pres">
      <dgm:prSet presAssocID="{73BEE2F3-BFFB-C249-A946-CA9D4F3FECB3}" presName="spaceBetweenRectangles" presStyleCnt="0"/>
      <dgm:spPr/>
    </dgm:pt>
    <dgm:pt modelId="{96FC0FDA-30A7-AA41-BCFF-3BDDAD3E99B7}" type="pres">
      <dgm:prSet presAssocID="{80B0D399-0F22-6D48-B031-C32B66FD55A3}" presName="parentLin" presStyleCnt="0"/>
      <dgm:spPr/>
    </dgm:pt>
    <dgm:pt modelId="{8126C9A1-DF14-404B-9AE4-BC445B37604C}" type="pres">
      <dgm:prSet presAssocID="{80B0D399-0F22-6D48-B031-C32B66FD55A3}" presName="parentLeftMargin" presStyleLbl="node1" presStyleIdx="1" presStyleCnt="8"/>
      <dgm:spPr/>
    </dgm:pt>
    <dgm:pt modelId="{587F586E-296F-2D48-8D30-1CEFEA53D563}" type="pres">
      <dgm:prSet presAssocID="{80B0D399-0F22-6D48-B031-C32B66FD55A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CDA1D61-396B-FF4C-8297-99B49B9F3831}" type="pres">
      <dgm:prSet presAssocID="{80B0D399-0F22-6D48-B031-C32B66FD55A3}" presName="negativeSpace" presStyleCnt="0"/>
      <dgm:spPr/>
    </dgm:pt>
    <dgm:pt modelId="{BCFC8EAA-B060-6B43-9434-A0C389397AD8}" type="pres">
      <dgm:prSet presAssocID="{80B0D399-0F22-6D48-B031-C32B66FD55A3}" presName="childText" presStyleLbl="conFgAcc1" presStyleIdx="2" presStyleCnt="8">
        <dgm:presLayoutVars>
          <dgm:bulletEnabled val="1"/>
        </dgm:presLayoutVars>
      </dgm:prSet>
      <dgm:spPr/>
    </dgm:pt>
    <dgm:pt modelId="{E0B680DB-8231-3F49-BB65-BF51069C9EAF}" type="pres">
      <dgm:prSet presAssocID="{A405AE5E-C0BD-E049-95F1-947D153C62AE}" presName="spaceBetweenRectangles" presStyleCnt="0"/>
      <dgm:spPr/>
    </dgm:pt>
    <dgm:pt modelId="{86750E89-E430-AF4B-960F-A08C9581E33E}" type="pres">
      <dgm:prSet presAssocID="{E80A2A72-615F-FA40-9AC5-546A905B653D}" presName="parentLin" presStyleCnt="0"/>
      <dgm:spPr/>
    </dgm:pt>
    <dgm:pt modelId="{3EC78B39-E6AE-8E46-83D4-DB73D0870B94}" type="pres">
      <dgm:prSet presAssocID="{E80A2A72-615F-FA40-9AC5-546A905B653D}" presName="parentLeftMargin" presStyleLbl="node1" presStyleIdx="2" presStyleCnt="8"/>
      <dgm:spPr/>
    </dgm:pt>
    <dgm:pt modelId="{BBC8FCAF-8ECF-9840-9779-49757D608460}" type="pres">
      <dgm:prSet presAssocID="{E80A2A72-615F-FA40-9AC5-546A905B653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43775F40-5444-2749-BC98-9500F9A0FB4C}" type="pres">
      <dgm:prSet presAssocID="{E80A2A72-615F-FA40-9AC5-546A905B653D}" presName="negativeSpace" presStyleCnt="0"/>
      <dgm:spPr/>
    </dgm:pt>
    <dgm:pt modelId="{8D04FBD4-CCDE-E340-82EB-A777AF755D34}" type="pres">
      <dgm:prSet presAssocID="{E80A2A72-615F-FA40-9AC5-546A905B653D}" presName="childText" presStyleLbl="conFgAcc1" presStyleIdx="3" presStyleCnt="8">
        <dgm:presLayoutVars>
          <dgm:bulletEnabled val="1"/>
        </dgm:presLayoutVars>
      </dgm:prSet>
      <dgm:spPr/>
    </dgm:pt>
    <dgm:pt modelId="{166A69A3-A52F-504E-A929-34CFF8F823F7}" type="pres">
      <dgm:prSet presAssocID="{C89D29F6-0E19-164B-9EDB-47077042AF26}" presName="spaceBetweenRectangles" presStyleCnt="0"/>
      <dgm:spPr/>
    </dgm:pt>
    <dgm:pt modelId="{55B153B0-51B3-114B-B516-7E76506A375C}" type="pres">
      <dgm:prSet presAssocID="{E8DB4BDD-A5B5-6E47-8851-9FC13F4F5B51}" presName="parentLin" presStyleCnt="0"/>
      <dgm:spPr/>
    </dgm:pt>
    <dgm:pt modelId="{088FE20F-5801-4143-AEBD-955507637392}" type="pres">
      <dgm:prSet presAssocID="{E8DB4BDD-A5B5-6E47-8851-9FC13F4F5B51}" presName="parentLeftMargin" presStyleLbl="node1" presStyleIdx="3" presStyleCnt="8"/>
      <dgm:spPr/>
    </dgm:pt>
    <dgm:pt modelId="{1CBEAE02-EE49-AA4C-A748-6BE8DD5CCBD2}" type="pres">
      <dgm:prSet presAssocID="{E8DB4BDD-A5B5-6E47-8851-9FC13F4F5B51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B48A015-5B80-4F49-90CE-3A7B7F1966BE}" type="pres">
      <dgm:prSet presAssocID="{E8DB4BDD-A5B5-6E47-8851-9FC13F4F5B51}" presName="negativeSpace" presStyleCnt="0"/>
      <dgm:spPr/>
    </dgm:pt>
    <dgm:pt modelId="{5B25F8FF-59B4-F047-B08A-A3AB0D18B859}" type="pres">
      <dgm:prSet presAssocID="{E8DB4BDD-A5B5-6E47-8851-9FC13F4F5B51}" presName="childText" presStyleLbl="conFgAcc1" presStyleIdx="4" presStyleCnt="8">
        <dgm:presLayoutVars>
          <dgm:bulletEnabled val="1"/>
        </dgm:presLayoutVars>
      </dgm:prSet>
      <dgm:spPr/>
    </dgm:pt>
    <dgm:pt modelId="{24FC2CFD-09F2-714D-A5AB-3075D59743C2}" type="pres">
      <dgm:prSet presAssocID="{BBF1158C-05A6-CF47-BF52-7862E064F725}" presName="spaceBetweenRectangles" presStyleCnt="0"/>
      <dgm:spPr/>
    </dgm:pt>
    <dgm:pt modelId="{D0FDB340-B83D-714E-87DC-33B1CCE2209D}" type="pres">
      <dgm:prSet presAssocID="{A331C352-2EAD-164F-93DB-68579DE7EB6E}" presName="parentLin" presStyleCnt="0"/>
      <dgm:spPr/>
    </dgm:pt>
    <dgm:pt modelId="{F917704B-A833-D04F-B7A4-2EB9DF28B723}" type="pres">
      <dgm:prSet presAssocID="{A331C352-2EAD-164F-93DB-68579DE7EB6E}" presName="parentLeftMargin" presStyleLbl="node1" presStyleIdx="4" presStyleCnt="8"/>
      <dgm:spPr/>
    </dgm:pt>
    <dgm:pt modelId="{2AD9BEB5-C9D2-7D41-970C-B1C88C8FF50B}" type="pres">
      <dgm:prSet presAssocID="{A331C352-2EAD-164F-93DB-68579DE7EB6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C253BF56-E28F-B648-BDD8-A9D962D411F0}" type="pres">
      <dgm:prSet presAssocID="{A331C352-2EAD-164F-93DB-68579DE7EB6E}" presName="negativeSpace" presStyleCnt="0"/>
      <dgm:spPr/>
    </dgm:pt>
    <dgm:pt modelId="{467176D1-1598-204A-820E-43ED3CC6F274}" type="pres">
      <dgm:prSet presAssocID="{A331C352-2EAD-164F-93DB-68579DE7EB6E}" presName="childText" presStyleLbl="conFgAcc1" presStyleIdx="5" presStyleCnt="8">
        <dgm:presLayoutVars>
          <dgm:bulletEnabled val="1"/>
        </dgm:presLayoutVars>
      </dgm:prSet>
      <dgm:spPr/>
    </dgm:pt>
    <dgm:pt modelId="{59DA76C8-C99D-F041-A97A-0A5EA2814922}" type="pres">
      <dgm:prSet presAssocID="{D1111142-674F-5546-8FE3-0A0D76B8C154}" presName="spaceBetweenRectangles" presStyleCnt="0"/>
      <dgm:spPr/>
    </dgm:pt>
    <dgm:pt modelId="{73F54077-D880-424B-AD96-63F5FED31255}" type="pres">
      <dgm:prSet presAssocID="{4B8BC497-AB2D-7A4E-A761-88812EEA1073}" presName="parentLin" presStyleCnt="0"/>
      <dgm:spPr/>
    </dgm:pt>
    <dgm:pt modelId="{2E94C664-F0B4-E043-86C4-0BD03F63F53B}" type="pres">
      <dgm:prSet presAssocID="{4B8BC497-AB2D-7A4E-A761-88812EEA1073}" presName="parentLeftMargin" presStyleLbl="node1" presStyleIdx="5" presStyleCnt="8"/>
      <dgm:spPr/>
    </dgm:pt>
    <dgm:pt modelId="{FFFF66AC-40FC-F84D-B89F-8EFBAB355A96}" type="pres">
      <dgm:prSet presAssocID="{4B8BC497-AB2D-7A4E-A761-88812EEA1073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1CCC01B0-0386-5340-A8F3-BEEE7F93772F}" type="pres">
      <dgm:prSet presAssocID="{4B8BC497-AB2D-7A4E-A761-88812EEA1073}" presName="negativeSpace" presStyleCnt="0"/>
      <dgm:spPr/>
    </dgm:pt>
    <dgm:pt modelId="{3E8F2BE6-02EB-D644-8FFD-A0FB1170EA96}" type="pres">
      <dgm:prSet presAssocID="{4B8BC497-AB2D-7A4E-A761-88812EEA1073}" presName="childText" presStyleLbl="conFgAcc1" presStyleIdx="6" presStyleCnt="8">
        <dgm:presLayoutVars>
          <dgm:bulletEnabled val="1"/>
        </dgm:presLayoutVars>
      </dgm:prSet>
      <dgm:spPr/>
    </dgm:pt>
    <dgm:pt modelId="{D7C677FC-1C8A-694A-81BA-7E3B238ACFF0}" type="pres">
      <dgm:prSet presAssocID="{AE3D9F13-4EFC-CA4F-816F-E066750109BF}" presName="spaceBetweenRectangles" presStyleCnt="0"/>
      <dgm:spPr/>
    </dgm:pt>
    <dgm:pt modelId="{33D07A22-BF5D-1840-AA23-71E9336CD5B5}" type="pres">
      <dgm:prSet presAssocID="{7059861D-8B66-B848-96C5-50D541451D0D}" presName="parentLin" presStyleCnt="0"/>
      <dgm:spPr/>
    </dgm:pt>
    <dgm:pt modelId="{2A070550-243C-C646-962B-C9FC3D8A2AA3}" type="pres">
      <dgm:prSet presAssocID="{7059861D-8B66-B848-96C5-50D541451D0D}" presName="parentLeftMargin" presStyleLbl="node1" presStyleIdx="6" presStyleCnt="8"/>
      <dgm:spPr/>
    </dgm:pt>
    <dgm:pt modelId="{D5BD165D-4BEA-6A4B-97CF-570691C4E53C}" type="pres">
      <dgm:prSet presAssocID="{7059861D-8B66-B848-96C5-50D541451D0D}" presName="parentText" presStyleLbl="node1" presStyleIdx="7" presStyleCnt="8" custScaleX="113187" custScaleY="83103">
        <dgm:presLayoutVars>
          <dgm:chMax val="0"/>
          <dgm:bulletEnabled val="1"/>
        </dgm:presLayoutVars>
      </dgm:prSet>
      <dgm:spPr/>
    </dgm:pt>
    <dgm:pt modelId="{128FCF3E-759D-2E4C-8BAD-C6BBAA0A61C2}" type="pres">
      <dgm:prSet presAssocID="{7059861D-8B66-B848-96C5-50D541451D0D}" presName="negativeSpace" presStyleCnt="0"/>
      <dgm:spPr/>
    </dgm:pt>
    <dgm:pt modelId="{7337F8DA-FE65-8E40-B459-3A6CE9898A5B}" type="pres">
      <dgm:prSet presAssocID="{7059861D-8B66-B848-96C5-50D541451D0D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2F5ED103-D1F1-424C-8572-4BD60503CDD4}" type="presOf" srcId="{E80A2A72-615F-FA40-9AC5-546A905B653D}" destId="{BBC8FCAF-8ECF-9840-9779-49757D608460}" srcOrd="1" destOrd="0" presId="urn:microsoft.com/office/officeart/2005/8/layout/list1"/>
    <dgm:cxn modelId="{6D6C3C05-B169-D34F-829A-C3490B512D8A}" type="presOf" srcId="{3E6003DF-2DAD-4C42-B1D8-5581E6E675C3}" destId="{BB670E0E-2FA5-5C40-B8A9-ECA6727CCEAD}" srcOrd="0" destOrd="0" presId="urn:microsoft.com/office/officeart/2005/8/layout/list1"/>
    <dgm:cxn modelId="{C1C1E50B-F8DF-C54B-B233-776EDC2FE277}" srcId="{2C69E7C9-5E79-7F4C-BC99-085908B18C68}" destId="{E8DB4BDD-A5B5-6E47-8851-9FC13F4F5B51}" srcOrd="4" destOrd="0" parTransId="{858C68AE-E225-2748-8565-0BB87845DF3A}" sibTransId="{BBF1158C-05A6-CF47-BF52-7862E064F725}"/>
    <dgm:cxn modelId="{8529F71C-3406-0A4E-8CD2-70EF077AC319}" srcId="{2C69E7C9-5E79-7F4C-BC99-085908B18C68}" destId="{51809756-40E0-AE47-A343-CAC6AB133347}" srcOrd="1" destOrd="0" parTransId="{E5B28722-6689-F744-A2B0-7E928FFFC92C}" sibTransId="{73BEE2F3-BFFB-C249-A946-CA9D4F3FECB3}"/>
    <dgm:cxn modelId="{D863112F-ECF2-FA48-A095-FA790407679A}" type="presOf" srcId="{51809756-40E0-AE47-A343-CAC6AB133347}" destId="{127BB3A0-F97B-5C4E-836F-E71D8F7668D9}" srcOrd="1" destOrd="0" presId="urn:microsoft.com/office/officeart/2005/8/layout/list1"/>
    <dgm:cxn modelId="{72489131-C247-8045-9BF0-89C62C8E4D70}" type="presOf" srcId="{7059861D-8B66-B848-96C5-50D541451D0D}" destId="{D5BD165D-4BEA-6A4B-97CF-570691C4E53C}" srcOrd="1" destOrd="0" presId="urn:microsoft.com/office/officeart/2005/8/layout/list1"/>
    <dgm:cxn modelId="{C2251732-8450-2346-8CA5-AED8BB088FC7}" srcId="{2C69E7C9-5E79-7F4C-BC99-085908B18C68}" destId="{E80A2A72-615F-FA40-9AC5-546A905B653D}" srcOrd="3" destOrd="0" parTransId="{FABCE35A-BB36-8544-A243-F46F612B1ED4}" sibTransId="{C89D29F6-0E19-164B-9EDB-47077042AF26}"/>
    <dgm:cxn modelId="{A0A28833-FA9B-EA4D-AD97-64D57E1C1136}" type="presOf" srcId="{4B8BC497-AB2D-7A4E-A761-88812EEA1073}" destId="{FFFF66AC-40FC-F84D-B89F-8EFBAB355A96}" srcOrd="1" destOrd="0" presId="urn:microsoft.com/office/officeart/2005/8/layout/list1"/>
    <dgm:cxn modelId="{8FC3AA38-E7D4-4244-99C8-4EC44CF40A24}" type="presOf" srcId="{3E6003DF-2DAD-4C42-B1D8-5581E6E675C3}" destId="{CB5D5D71-3CE1-8D41-9F31-1A14BF65D6FA}" srcOrd="1" destOrd="0" presId="urn:microsoft.com/office/officeart/2005/8/layout/list1"/>
    <dgm:cxn modelId="{D4B2E83E-2FC9-F044-A253-CCA916435A44}" type="presOf" srcId="{51809756-40E0-AE47-A343-CAC6AB133347}" destId="{9F7D791A-F863-E445-943B-6D99ED06481E}" srcOrd="0" destOrd="0" presId="urn:microsoft.com/office/officeart/2005/8/layout/list1"/>
    <dgm:cxn modelId="{B4EB754B-330B-3940-8E83-D15B654EDA4F}" type="presOf" srcId="{A331C352-2EAD-164F-93DB-68579DE7EB6E}" destId="{2AD9BEB5-C9D2-7D41-970C-B1C88C8FF50B}" srcOrd="1" destOrd="0" presId="urn:microsoft.com/office/officeart/2005/8/layout/list1"/>
    <dgm:cxn modelId="{05064F6E-5DE9-B147-B8A2-73384AF6ACDA}" type="presOf" srcId="{7059861D-8B66-B848-96C5-50D541451D0D}" destId="{2A070550-243C-C646-962B-C9FC3D8A2AA3}" srcOrd="0" destOrd="0" presId="urn:microsoft.com/office/officeart/2005/8/layout/list1"/>
    <dgm:cxn modelId="{86994351-2EAA-F24F-9566-8FD7C571F829}" type="presOf" srcId="{E8DB4BDD-A5B5-6E47-8851-9FC13F4F5B51}" destId="{1CBEAE02-EE49-AA4C-A748-6BE8DD5CCBD2}" srcOrd="1" destOrd="0" presId="urn:microsoft.com/office/officeart/2005/8/layout/list1"/>
    <dgm:cxn modelId="{E789C271-79FC-AF4F-B202-8F7C41D859B5}" type="presOf" srcId="{4B8BC497-AB2D-7A4E-A761-88812EEA1073}" destId="{2E94C664-F0B4-E043-86C4-0BD03F63F53B}" srcOrd="0" destOrd="0" presId="urn:microsoft.com/office/officeart/2005/8/layout/list1"/>
    <dgm:cxn modelId="{1740A557-26A0-9544-973E-80A5492FB2A3}" type="presOf" srcId="{2C69E7C9-5E79-7F4C-BC99-085908B18C68}" destId="{D76E43E5-5375-6547-9DA9-049433A96312}" srcOrd="0" destOrd="0" presId="urn:microsoft.com/office/officeart/2005/8/layout/list1"/>
    <dgm:cxn modelId="{F6C1A378-5987-6D42-87BF-C75F7B15D7E0}" type="presOf" srcId="{A331C352-2EAD-164F-93DB-68579DE7EB6E}" destId="{F917704B-A833-D04F-B7A4-2EB9DF28B723}" srcOrd="0" destOrd="0" presId="urn:microsoft.com/office/officeart/2005/8/layout/list1"/>
    <dgm:cxn modelId="{18D0E97F-353D-2D44-9A6B-8A4CCC228F90}" srcId="{2C69E7C9-5E79-7F4C-BC99-085908B18C68}" destId="{7059861D-8B66-B848-96C5-50D541451D0D}" srcOrd="7" destOrd="0" parTransId="{D3002F16-7A57-064D-A974-6B0D1E878624}" sibTransId="{FE7C97C4-354D-BD49-80BD-F355651B46EB}"/>
    <dgm:cxn modelId="{E9B1E797-057C-5340-B7BB-61E087E4849B}" type="presOf" srcId="{80B0D399-0F22-6D48-B031-C32B66FD55A3}" destId="{587F586E-296F-2D48-8D30-1CEFEA53D563}" srcOrd="1" destOrd="0" presId="urn:microsoft.com/office/officeart/2005/8/layout/list1"/>
    <dgm:cxn modelId="{E93C55A8-79E9-1349-83E3-497E19B70025}" srcId="{2C69E7C9-5E79-7F4C-BC99-085908B18C68}" destId="{A331C352-2EAD-164F-93DB-68579DE7EB6E}" srcOrd="5" destOrd="0" parTransId="{52289B7A-DCB9-5545-9F35-07ABE2E5BF5E}" sibTransId="{D1111142-674F-5546-8FE3-0A0D76B8C154}"/>
    <dgm:cxn modelId="{5FDC8AB9-0654-8340-9801-9D5509E9F935}" type="presOf" srcId="{E8DB4BDD-A5B5-6E47-8851-9FC13F4F5B51}" destId="{088FE20F-5801-4143-AEBD-955507637392}" srcOrd="0" destOrd="0" presId="urn:microsoft.com/office/officeart/2005/8/layout/list1"/>
    <dgm:cxn modelId="{29113AC3-C47B-9240-B828-312224CAE5AF}" type="presOf" srcId="{E80A2A72-615F-FA40-9AC5-546A905B653D}" destId="{3EC78B39-E6AE-8E46-83D4-DB73D0870B94}" srcOrd="0" destOrd="0" presId="urn:microsoft.com/office/officeart/2005/8/layout/list1"/>
    <dgm:cxn modelId="{77109BC5-E725-CA4E-8ECA-578B8AE0DC19}" srcId="{2C69E7C9-5E79-7F4C-BC99-085908B18C68}" destId="{4B8BC497-AB2D-7A4E-A761-88812EEA1073}" srcOrd="6" destOrd="0" parTransId="{3D1F3DB4-8D98-E44B-A19C-0EC38DE49DF6}" sibTransId="{AE3D9F13-4EFC-CA4F-816F-E066750109BF}"/>
    <dgm:cxn modelId="{A77659DA-B58E-1142-814E-A0E36A9EA154}" srcId="{2C69E7C9-5E79-7F4C-BC99-085908B18C68}" destId="{3E6003DF-2DAD-4C42-B1D8-5581E6E675C3}" srcOrd="0" destOrd="0" parTransId="{01F9F1D2-A8D7-F140-9A17-2D32610071C1}" sibTransId="{E7E998B7-D97E-D047-BEF9-F7C58F6EDE79}"/>
    <dgm:cxn modelId="{2E26E7DE-C87B-C64B-998B-DAA58D408199}" srcId="{2C69E7C9-5E79-7F4C-BC99-085908B18C68}" destId="{80B0D399-0F22-6D48-B031-C32B66FD55A3}" srcOrd="2" destOrd="0" parTransId="{29F0F90B-D115-3C41-844A-23BD32F7F2B1}" sibTransId="{A405AE5E-C0BD-E049-95F1-947D153C62AE}"/>
    <dgm:cxn modelId="{01941CF2-5C22-444C-ABA4-2501EEBF7E41}" type="presOf" srcId="{80B0D399-0F22-6D48-B031-C32B66FD55A3}" destId="{8126C9A1-DF14-404B-9AE4-BC445B37604C}" srcOrd="0" destOrd="0" presId="urn:microsoft.com/office/officeart/2005/8/layout/list1"/>
    <dgm:cxn modelId="{5D928F8C-41C7-F94C-97FC-6E1508547FCE}" type="presParOf" srcId="{D76E43E5-5375-6547-9DA9-049433A96312}" destId="{896170AA-2A25-D445-8F53-5F26B8614157}" srcOrd="0" destOrd="0" presId="urn:microsoft.com/office/officeart/2005/8/layout/list1"/>
    <dgm:cxn modelId="{A9D79A48-FB03-6447-B909-D0B2555A1C0A}" type="presParOf" srcId="{896170AA-2A25-D445-8F53-5F26B8614157}" destId="{BB670E0E-2FA5-5C40-B8A9-ECA6727CCEAD}" srcOrd="0" destOrd="0" presId="urn:microsoft.com/office/officeart/2005/8/layout/list1"/>
    <dgm:cxn modelId="{11FF6B99-0A45-024A-8CFC-8E6DC487BDD4}" type="presParOf" srcId="{896170AA-2A25-D445-8F53-5F26B8614157}" destId="{CB5D5D71-3CE1-8D41-9F31-1A14BF65D6FA}" srcOrd="1" destOrd="0" presId="urn:microsoft.com/office/officeart/2005/8/layout/list1"/>
    <dgm:cxn modelId="{6E336295-C8DD-234E-892D-7BF24190439B}" type="presParOf" srcId="{D76E43E5-5375-6547-9DA9-049433A96312}" destId="{0787C41A-ADDD-5A43-A646-27A3F5E6D1BF}" srcOrd="1" destOrd="0" presId="urn:microsoft.com/office/officeart/2005/8/layout/list1"/>
    <dgm:cxn modelId="{3BA54248-C77D-1F44-B028-53B63345714A}" type="presParOf" srcId="{D76E43E5-5375-6547-9DA9-049433A96312}" destId="{0B1C07D7-EB5C-7145-B8F3-6DEEFD9F32B6}" srcOrd="2" destOrd="0" presId="urn:microsoft.com/office/officeart/2005/8/layout/list1"/>
    <dgm:cxn modelId="{E6EB211D-03AE-9648-A65D-6D9C3D6FEB04}" type="presParOf" srcId="{D76E43E5-5375-6547-9DA9-049433A96312}" destId="{7CDFEA9D-9533-904B-866D-7777F33B5E0F}" srcOrd="3" destOrd="0" presId="urn:microsoft.com/office/officeart/2005/8/layout/list1"/>
    <dgm:cxn modelId="{C94EEBD4-9892-B540-9FF4-EA3294831910}" type="presParOf" srcId="{D76E43E5-5375-6547-9DA9-049433A96312}" destId="{A0F671EB-0980-8847-A251-849CD4EBD4CF}" srcOrd="4" destOrd="0" presId="urn:microsoft.com/office/officeart/2005/8/layout/list1"/>
    <dgm:cxn modelId="{C06A1629-FB08-3840-820D-7818473A4729}" type="presParOf" srcId="{A0F671EB-0980-8847-A251-849CD4EBD4CF}" destId="{9F7D791A-F863-E445-943B-6D99ED06481E}" srcOrd="0" destOrd="0" presId="urn:microsoft.com/office/officeart/2005/8/layout/list1"/>
    <dgm:cxn modelId="{0CC1F55F-962E-2D40-A7FE-7C9CCC1F8296}" type="presParOf" srcId="{A0F671EB-0980-8847-A251-849CD4EBD4CF}" destId="{127BB3A0-F97B-5C4E-836F-E71D8F7668D9}" srcOrd="1" destOrd="0" presId="urn:microsoft.com/office/officeart/2005/8/layout/list1"/>
    <dgm:cxn modelId="{51467DFB-183C-444A-9D0F-7F049BF727CA}" type="presParOf" srcId="{D76E43E5-5375-6547-9DA9-049433A96312}" destId="{A509238E-A8FC-DE40-875C-35B194C9AE9D}" srcOrd="5" destOrd="0" presId="urn:microsoft.com/office/officeart/2005/8/layout/list1"/>
    <dgm:cxn modelId="{10248C10-AEA8-6442-B531-9007E4FB2EB7}" type="presParOf" srcId="{D76E43E5-5375-6547-9DA9-049433A96312}" destId="{9877C260-2C67-4241-9CCD-80A7C640E168}" srcOrd="6" destOrd="0" presId="urn:microsoft.com/office/officeart/2005/8/layout/list1"/>
    <dgm:cxn modelId="{01651869-F9FB-2C4F-9ACE-BFD1C8EEA336}" type="presParOf" srcId="{D76E43E5-5375-6547-9DA9-049433A96312}" destId="{364B1220-2533-C04E-BA7E-F80AE610FA5A}" srcOrd="7" destOrd="0" presId="urn:microsoft.com/office/officeart/2005/8/layout/list1"/>
    <dgm:cxn modelId="{9649D4A1-5E0B-2C4E-A6DC-4783D972383E}" type="presParOf" srcId="{D76E43E5-5375-6547-9DA9-049433A96312}" destId="{96FC0FDA-30A7-AA41-BCFF-3BDDAD3E99B7}" srcOrd="8" destOrd="0" presId="urn:microsoft.com/office/officeart/2005/8/layout/list1"/>
    <dgm:cxn modelId="{8F52061F-4E1C-7D46-AD36-E65AD03637C7}" type="presParOf" srcId="{96FC0FDA-30A7-AA41-BCFF-3BDDAD3E99B7}" destId="{8126C9A1-DF14-404B-9AE4-BC445B37604C}" srcOrd="0" destOrd="0" presId="urn:microsoft.com/office/officeart/2005/8/layout/list1"/>
    <dgm:cxn modelId="{F77FC63A-556C-0446-86CC-387B8FD32571}" type="presParOf" srcId="{96FC0FDA-30A7-AA41-BCFF-3BDDAD3E99B7}" destId="{587F586E-296F-2D48-8D30-1CEFEA53D563}" srcOrd="1" destOrd="0" presId="urn:microsoft.com/office/officeart/2005/8/layout/list1"/>
    <dgm:cxn modelId="{990A5C38-062D-014F-9B6E-67956E7DEDDE}" type="presParOf" srcId="{D76E43E5-5375-6547-9DA9-049433A96312}" destId="{FCDA1D61-396B-FF4C-8297-99B49B9F3831}" srcOrd="9" destOrd="0" presId="urn:microsoft.com/office/officeart/2005/8/layout/list1"/>
    <dgm:cxn modelId="{A1B74424-EAD5-7441-A3F5-67D7C7665541}" type="presParOf" srcId="{D76E43E5-5375-6547-9DA9-049433A96312}" destId="{BCFC8EAA-B060-6B43-9434-A0C389397AD8}" srcOrd="10" destOrd="0" presId="urn:microsoft.com/office/officeart/2005/8/layout/list1"/>
    <dgm:cxn modelId="{7870D8FC-2497-514C-A48F-A7AF39366EB6}" type="presParOf" srcId="{D76E43E5-5375-6547-9DA9-049433A96312}" destId="{E0B680DB-8231-3F49-BB65-BF51069C9EAF}" srcOrd="11" destOrd="0" presId="urn:microsoft.com/office/officeart/2005/8/layout/list1"/>
    <dgm:cxn modelId="{66C8F49B-68FF-E34C-8690-535D69EE1568}" type="presParOf" srcId="{D76E43E5-5375-6547-9DA9-049433A96312}" destId="{86750E89-E430-AF4B-960F-A08C9581E33E}" srcOrd="12" destOrd="0" presId="urn:microsoft.com/office/officeart/2005/8/layout/list1"/>
    <dgm:cxn modelId="{F815C2CA-233A-5943-B433-36A38E699F3C}" type="presParOf" srcId="{86750E89-E430-AF4B-960F-A08C9581E33E}" destId="{3EC78B39-E6AE-8E46-83D4-DB73D0870B94}" srcOrd="0" destOrd="0" presId="urn:microsoft.com/office/officeart/2005/8/layout/list1"/>
    <dgm:cxn modelId="{A1B31D8D-637C-D442-BA95-50C984D0A6D5}" type="presParOf" srcId="{86750E89-E430-AF4B-960F-A08C9581E33E}" destId="{BBC8FCAF-8ECF-9840-9779-49757D608460}" srcOrd="1" destOrd="0" presId="urn:microsoft.com/office/officeart/2005/8/layout/list1"/>
    <dgm:cxn modelId="{8903F042-A865-474F-B3C5-9A263C4DFCCD}" type="presParOf" srcId="{D76E43E5-5375-6547-9DA9-049433A96312}" destId="{43775F40-5444-2749-BC98-9500F9A0FB4C}" srcOrd="13" destOrd="0" presId="urn:microsoft.com/office/officeart/2005/8/layout/list1"/>
    <dgm:cxn modelId="{1F38F36D-7EEA-904A-9A96-AD499698745B}" type="presParOf" srcId="{D76E43E5-5375-6547-9DA9-049433A96312}" destId="{8D04FBD4-CCDE-E340-82EB-A777AF755D34}" srcOrd="14" destOrd="0" presId="urn:microsoft.com/office/officeart/2005/8/layout/list1"/>
    <dgm:cxn modelId="{5AA5B177-F127-B945-854D-D40204FF2739}" type="presParOf" srcId="{D76E43E5-5375-6547-9DA9-049433A96312}" destId="{166A69A3-A52F-504E-A929-34CFF8F823F7}" srcOrd="15" destOrd="0" presId="urn:microsoft.com/office/officeart/2005/8/layout/list1"/>
    <dgm:cxn modelId="{A632954C-FA54-5546-8151-33D25A720BF6}" type="presParOf" srcId="{D76E43E5-5375-6547-9DA9-049433A96312}" destId="{55B153B0-51B3-114B-B516-7E76506A375C}" srcOrd="16" destOrd="0" presId="urn:microsoft.com/office/officeart/2005/8/layout/list1"/>
    <dgm:cxn modelId="{107FD00F-B602-2843-AD13-D43E6E3D8C6D}" type="presParOf" srcId="{55B153B0-51B3-114B-B516-7E76506A375C}" destId="{088FE20F-5801-4143-AEBD-955507637392}" srcOrd="0" destOrd="0" presId="urn:microsoft.com/office/officeart/2005/8/layout/list1"/>
    <dgm:cxn modelId="{874B2850-DBE1-314C-94A8-4286CEA86FCE}" type="presParOf" srcId="{55B153B0-51B3-114B-B516-7E76506A375C}" destId="{1CBEAE02-EE49-AA4C-A748-6BE8DD5CCBD2}" srcOrd="1" destOrd="0" presId="urn:microsoft.com/office/officeart/2005/8/layout/list1"/>
    <dgm:cxn modelId="{F06147D8-182B-CC44-B95E-7E0FB7A968A6}" type="presParOf" srcId="{D76E43E5-5375-6547-9DA9-049433A96312}" destId="{6B48A015-5B80-4F49-90CE-3A7B7F1966BE}" srcOrd="17" destOrd="0" presId="urn:microsoft.com/office/officeart/2005/8/layout/list1"/>
    <dgm:cxn modelId="{27E5D87B-80F8-6E4B-A9EB-28D5EDD93794}" type="presParOf" srcId="{D76E43E5-5375-6547-9DA9-049433A96312}" destId="{5B25F8FF-59B4-F047-B08A-A3AB0D18B859}" srcOrd="18" destOrd="0" presId="urn:microsoft.com/office/officeart/2005/8/layout/list1"/>
    <dgm:cxn modelId="{4DE3AB7B-77D4-A146-8425-D67CC7B1A200}" type="presParOf" srcId="{D76E43E5-5375-6547-9DA9-049433A96312}" destId="{24FC2CFD-09F2-714D-A5AB-3075D59743C2}" srcOrd="19" destOrd="0" presId="urn:microsoft.com/office/officeart/2005/8/layout/list1"/>
    <dgm:cxn modelId="{AD044179-BD6A-6D4E-9122-C298F6C0EF92}" type="presParOf" srcId="{D76E43E5-5375-6547-9DA9-049433A96312}" destId="{D0FDB340-B83D-714E-87DC-33B1CCE2209D}" srcOrd="20" destOrd="0" presId="urn:microsoft.com/office/officeart/2005/8/layout/list1"/>
    <dgm:cxn modelId="{220C2F0B-4AF0-B54A-84EB-FC72793BB67D}" type="presParOf" srcId="{D0FDB340-B83D-714E-87DC-33B1CCE2209D}" destId="{F917704B-A833-D04F-B7A4-2EB9DF28B723}" srcOrd="0" destOrd="0" presId="urn:microsoft.com/office/officeart/2005/8/layout/list1"/>
    <dgm:cxn modelId="{A3A97125-C9E1-F14D-A09A-9D90A2D78A88}" type="presParOf" srcId="{D0FDB340-B83D-714E-87DC-33B1CCE2209D}" destId="{2AD9BEB5-C9D2-7D41-970C-B1C88C8FF50B}" srcOrd="1" destOrd="0" presId="urn:microsoft.com/office/officeart/2005/8/layout/list1"/>
    <dgm:cxn modelId="{BA92C510-D8EB-774C-B753-2C32568A5A6F}" type="presParOf" srcId="{D76E43E5-5375-6547-9DA9-049433A96312}" destId="{C253BF56-E28F-B648-BDD8-A9D962D411F0}" srcOrd="21" destOrd="0" presId="urn:microsoft.com/office/officeart/2005/8/layout/list1"/>
    <dgm:cxn modelId="{61F6C157-1065-424C-95C4-47E853B6588B}" type="presParOf" srcId="{D76E43E5-5375-6547-9DA9-049433A96312}" destId="{467176D1-1598-204A-820E-43ED3CC6F274}" srcOrd="22" destOrd="0" presId="urn:microsoft.com/office/officeart/2005/8/layout/list1"/>
    <dgm:cxn modelId="{26BF9BD3-08CB-9E42-BC63-C8CF568EEC6C}" type="presParOf" srcId="{D76E43E5-5375-6547-9DA9-049433A96312}" destId="{59DA76C8-C99D-F041-A97A-0A5EA2814922}" srcOrd="23" destOrd="0" presId="urn:microsoft.com/office/officeart/2005/8/layout/list1"/>
    <dgm:cxn modelId="{34CB5C82-6C4D-124A-9013-0B66D42B80B5}" type="presParOf" srcId="{D76E43E5-5375-6547-9DA9-049433A96312}" destId="{73F54077-D880-424B-AD96-63F5FED31255}" srcOrd="24" destOrd="0" presId="urn:microsoft.com/office/officeart/2005/8/layout/list1"/>
    <dgm:cxn modelId="{D5385B60-E8E8-8446-A5CA-C1B1187847E0}" type="presParOf" srcId="{73F54077-D880-424B-AD96-63F5FED31255}" destId="{2E94C664-F0B4-E043-86C4-0BD03F63F53B}" srcOrd="0" destOrd="0" presId="urn:microsoft.com/office/officeart/2005/8/layout/list1"/>
    <dgm:cxn modelId="{B38337B1-49E4-2A44-A4CA-BC90855D3666}" type="presParOf" srcId="{73F54077-D880-424B-AD96-63F5FED31255}" destId="{FFFF66AC-40FC-F84D-B89F-8EFBAB355A96}" srcOrd="1" destOrd="0" presId="urn:microsoft.com/office/officeart/2005/8/layout/list1"/>
    <dgm:cxn modelId="{8308F42B-DB91-F141-A829-53460AD17040}" type="presParOf" srcId="{D76E43E5-5375-6547-9DA9-049433A96312}" destId="{1CCC01B0-0386-5340-A8F3-BEEE7F93772F}" srcOrd="25" destOrd="0" presId="urn:microsoft.com/office/officeart/2005/8/layout/list1"/>
    <dgm:cxn modelId="{6445155A-FCC2-844B-B06D-E4E653C87810}" type="presParOf" srcId="{D76E43E5-5375-6547-9DA9-049433A96312}" destId="{3E8F2BE6-02EB-D644-8FFD-A0FB1170EA96}" srcOrd="26" destOrd="0" presId="urn:microsoft.com/office/officeart/2005/8/layout/list1"/>
    <dgm:cxn modelId="{5B295FEA-BC94-994F-8DAD-02661EB3A0AF}" type="presParOf" srcId="{D76E43E5-5375-6547-9DA9-049433A96312}" destId="{D7C677FC-1C8A-694A-81BA-7E3B238ACFF0}" srcOrd="27" destOrd="0" presId="urn:microsoft.com/office/officeart/2005/8/layout/list1"/>
    <dgm:cxn modelId="{F6F2A66B-7876-884F-82E5-8FDA4F1D8FB3}" type="presParOf" srcId="{D76E43E5-5375-6547-9DA9-049433A96312}" destId="{33D07A22-BF5D-1840-AA23-71E9336CD5B5}" srcOrd="28" destOrd="0" presId="urn:microsoft.com/office/officeart/2005/8/layout/list1"/>
    <dgm:cxn modelId="{5F506190-D31D-C742-AE61-8462FD129B4F}" type="presParOf" srcId="{33D07A22-BF5D-1840-AA23-71E9336CD5B5}" destId="{2A070550-243C-C646-962B-C9FC3D8A2AA3}" srcOrd="0" destOrd="0" presId="urn:microsoft.com/office/officeart/2005/8/layout/list1"/>
    <dgm:cxn modelId="{9D2D96CD-8EED-9144-997A-EDA4DF20377B}" type="presParOf" srcId="{33D07A22-BF5D-1840-AA23-71E9336CD5B5}" destId="{D5BD165D-4BEA-6A4B-97CF-570691C4E53C}" srcOrd="1" destOrd="0" presId="urn:microsoft.com/office/officeart/2005/8/layout/list1"/>
    <dgm:cxn modelId="{34EE869A-82EB-AC4C-94F2-0F0D444EA76B}" type="presParOf" srcId="{D76E43E5-5375-6547-9DA9-049433A96312}" destId="{128FCF3E-759D-2E4C-8BAD-C6BBAA0A61C2}" srcOrd="29" destOrd="0" presId="urn:microsoft.com/office/officeart/2005/8/layout/list1"/>
    <dgm:cxn modelId="{6628A4E1-0932-614C-8105-79F0F06212CB}" type="presParOf" srcId="{D76E43E5-5375-6547-9DA9-049433A96312}" destId="{7337F8DA-FE65-8E40-B459-3A6CE9898A5B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C69E7C9-5E79-7F4C-BC99-085908B18C68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6003DF-2DAD-4C42-B1D8-5581E6E675C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Reduced pain</a:t>
          </a:r>
        </a:p>
      </dgm:t>
    </dgm:pt>
    <dgm:pt modelId="{01F9F1D2-A8D7-F140-9A17-2D32610071C1}" type="parTrans" cxnId="{A77659DA-B58E-1142-814E-A0E36A9EA154}">
      <dgm:prSet/>
      <dgm:spPr/>
      <dgm:t>
        <a:bodyPr/>
        <a:lstStyle/>
        <a:p>
          <a:endParaRPr lang="en-US"/>
        </a:p>
      </dgm:t>
    </dgm:pt>
    <dgm:pt modelId="{E7E998B7-D97E-D047-BEF9-F7C58F6EDE79}" type="sibTrans" cxnId="{A77659DA-B58E-1142-814E-A0E36A9EA154}">
      <dgm:prSet/>
      <dgm:spPr/>
      <dgm:t>
        <a:bodyPr/>
        <a:lstStyle/>
        <a:p>
          <a:endParaRPr lang="en-US"/>
        </a:p>
      </dgm:t>
    </dgm:pt>
    <dgm:pt modelId="{51809756-40E0-AE47-A343-CAC6AB13334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Decreased depression levels </a:t>
          </a:r>
        </a:p>
      </dgm:t>
    </dgm:pt>
    <dgm:pt modelId="{E5B28722-6689-F744-A2B0-7E928FFFC92C}" type="parTrans" cxnId="{8529F71C-3406-0A4E-8CD2-70EF077AC319}">
      <dgm:prSet/>
      <dgm:spPr/>
      <dgm:t>
        <a:bodyPr/>
        <a:lstStyle/>
        <a:p>
          <a:endParaRPr lang="en-US"/>
        </a:p>
      </dgm:t>
    </dgm:pt>
    <dgm:pt modelId="{73BEE2F3-BFFB-C249-A946-CA9D4F3FECB3}" type="sibTrans" cxnId="{8529F71C-3406-0A4E-8CD2-70EF077AC319}">
      <dgm:prSet/>
      <dgm:spPr/>
      <dgm:t>
        <a:bodyPr/>
        <a:lstStyle/>
        <a:p>
          <a:endParaRPr lang="en-US"/>
        </a:p>
      </dgm:t>
    </dgm:pt>
    <dgm:pt modelId="{80B0D399-0F22-6D48-B031-C32B66FD55A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Reduced metabolic syndrome risk</a:t>
          </a:r>
        </a:p>
      </dgm:t>
    </dgm:pt>
    <dgm:pt modelId="{29F0F90B-D115-3C41-844A-23BD32F7F2B1}" type="parTrans" cxnId="{2E26E7DE-C87B-C64B-998B-DAA58D408199}">
      <dgm:prSet/>
      <dgm:spPr/>
      <dgm:t>
        <a:bodyPr/>
        <a:lstStyle/>
        <a:p>
          <a:endParaRPr lang="en-US"/>
        </a:p>
      </dgm:t>
    </dgm:pt>
    <dgm:pt modelId="{A405AE5E-C0BD-E049-95F1-947D153C62AE}" type="sibTrans" cxnId="{2E26E7DE-C87B-C64B-998B-DAA58D408199}">
      <dgm:prSet/>
      <dgm:spPr/>
      <dgm:t>
        <a:bodyPr/>
        <a:lstStyle/>
        <a:p>
          <a:endParaRPr lang="en-US"/>
        </a:p>
      </dgm:t>
    </dgm:pt>
    <dgm:pt modelId="{E80A2A72-615F-FA40-9AC5-546A905B653D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Reduced premature all-cause mortality</a:t>
          </a:r>
        </a:p>
      </dgm:t>
    </dgm:pt>
    <dgm:pt modelId="{FABCE35A-BB36-8544-A243-F46F612B1ED4}" type="parTrans" cxnId="{C2251732-8450-2346-8CA5-AED8BB088FC7}">
      <dgm:prSet/>
      <dgm:spPr/>
      <dgm:t>
        <a:bodyPr/>
        <a:lstStyle/>
        <a:p>
          <a:endParaRPr lang="en-US"/>
        </a:p>
      </dgm:t>
    </dgm:pt>
    <dgm:pt modelId="{C89D29F6-0E19-164B-9EDB-47077042AF26}" type="sibTrans" cxnId="{C2251732-8450-2346-8CA5-AED8BB088FC7}">
      <dgm:prSet/>
      <dgm:spPr/>
      <dgm:t>
        <a:bodyPr/>
        <a:lstStyle/>
        <a:p>
          <a:endParaRPr lang="en-US"/>
        </a:p>
      </dgm:t>
    </dgm:pt>
    <dgm:pt modelId="{D7B48F77-7F6A-3A43-A766-9D6BFA157E9A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Reduced cardiovascular disease</a:t>
          </a:r>
        </a:p>
      </dgm:t>
    </dgm:pt>
    <dgm:pt modelId="{B8F6C8E1-F8FE-3F45-9DF6-258F200FD266}" type="parTrans" cxnId="{1DE13391-2FB4-024D-BF32-24E91B7D98EE}">
      <dgm:prSet/>
      <dgm:spPr/>
      <dgm:t>
        <a:bodyPr/>
        <a:lstStyle/>
        <a:p>
          <a:endParaRPr lang="en-US"/>
        </a:p>
      </dgm:t>
    </dgm:pt>
    <dgm:pt modelId="{09D5CFF3-4316-A543-B110-498074A6361E}" type="sibTrans" cxnId="{1DE13391-2FB4-024D-BF32-24E91B7D98EE}">
      <dgm:prSet/>
      <dgm:spPr/>
      <dgm:t>
        <a:bodyPr/>
        <a:lstStyle/>
        <a:p>
          <a:endParaRPr lang="en-US"/>
        </a:p>
      </dgm:t>
    </dgm:pt>
    <dgm:pt modelId="{D76E43E5-5375-6547-9DA9-049433A96312}" type="pres">
      <dgm:prSet presAssocID="{2C69E7C9-5E79-7F4C-BC99-085908B18C68}" presName="linear" presStyleCnt="0">
        <dgm:presLayoutVars>
          <dgm:dir/>
          <dgm:animLvl val="lvl"/>
          <dgm:resizeHandles val="exact"/>
        </dgm:presLayoutVars>
      </dgm:prSet>
      <dgm:spPr/>
    </dgm:pt>
    <dgm:pt modelId="{96FC0FDA-30A7-AA41-BCFF-3BDDAD3E99B7}" type="pres">
      <dgm:prSet presAssocID="{80B0D399-0F22-6D48-B031-C32B66FD55A3}" presName="parentLin" presStyleCnt="0"/>
      <dgm:spPr/>
    </dgm:pt>
    <dgm:pt modelId="{8126C9A1-DF14-404B-9AE4-BC445B37604C}" type="pres">
      <dgm:prSet presAssocID="{80B0D399-0F22-6D48-B031-C32B66FD55A3}" presName="parentLeftMargin" presStyleLbl="node1" presStyleIdx="0" presStyleCnt="5"/>
      <dgm:spPr/>
    </dgm:pt>
    <dgm:pt modelId="{587F586E-296F-2D48-8D30-1CEFEA53D563}" type="pres">
      <dgm:prSet presAssocID="{80B0D399-0F22-6D48-B031-C32B66FD55A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CDA1D61-396B-FF4C-8297-99B49B9F3831}" type="pres">
      <dgm:prSet presAssocID="{80B0D399-0F22-6D48-B031-C32B66FD55A3}" presName="negativeSpace" presStyleCnt="0"/>
      <dgm:spPr/>
    </dgm:pt>
    <dgm:pt modelId="{BCFC8EAA-B060-6B43-9434-A0C389397AD8}" type="pres">
      <dgm:prSet presAssocID="{80B0D399-0F22-6D48-B031-C32B66FD55A3}" presName="childText" presStyleLbl="conFgAcc1" presStyleIdx="0" presStyleCnt="5">
        <dgm:presLayoutVars>
          <dgm:bulletEnabled val="1"/>
        </dgm:presLayoutVars>
      </dgm:prSet>
      <dgm:spPr/>
    </dgm:pt>
    <dgm:pt modelId="{E0B680DB-8231-3F49-BB65-BF51069C9EAF}" type="pres">
      <dgm:prSet presAssocID="{A405AE5E-C0BD-E049-95F1-947D153C62AE}" presName="spaceBetweenRectangles" presStyleCnt="0"/>
      <dgm:spPr/>
    </dgm:pt>
    <dgm:pt modelId="{AF3C0261-B5AF-FA41-BF71-52796300F089}" type="pres">
      <dgm:prSet presAssocID="{D7B48F77-7F6A-3A43-A766-9D6BFA157E9A}" presName="parentLin" presStyleCnt="0"/>
      <dgm:spPr/>
    </dgm:pt>
    <dgm:pt modelId="{479FF5BC-E194-F44A-B2C5-B4B7B8283951}" type="pres">
      <dgm:prSet presAssocID="{D7B48F77-7F6A-3A43-A766-9D6BFA157E9A}" presName="parentLeftMargin" presStyleLbl="node1" presStyleIdx="0" presStyleCnt="5"/>
      <dgm:spPr/>
    </dgm:pt>
    <dgm:pt modelId="{A3B0FAB0-85BD-5D4B-A114-550D195F3DA1}" type="pres">
      <dgm:prSet presAssocID="{D7B48F77-7F6A-3A43-A766-9D6BFA157E9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43715FF-0531-FA49-AE23-0B1AF7FBBCAC}" type="pres">
      <dgm:prSet presAssocID="{D7B48F77-7F6A-3A43-A766-9D6BFA157E9A}" presName="negativeSpace" presStyleCnt="0"/>
      <dgm:spPr/>
    </dgm:pt>
    <dgm:pt modelId="{30DB296E-FCBD-884E-BB5C-3A2380070659}" type="pres">
      <dgm:prSet presAssocID="{D7B48F77-7F6A-3A43-A766-9D6BFA157E9A}" presName="childText" presStyleLbl="conFgAcc1" presStyleIdx="1" presStyleCnt="5">
        <dgm:presLayoutVars>
          <dgm:bulletEnabled val="1"/>
        </dgm:presLayoutVars>
      </dgm:prSet>
      <dgm:spPr/>
    </dgm:pt>
    <dgm:pt modelId="{1F6FEBE2-F929-E646-9EC9-7D9E6DD68478}" type="pres">
      <dgm:prSet presAssocID="{09D5CFF3-4316-A543-B110-498074A6361E}" presName="spaceBetweenRectangles" presStyleCnt="0"/>
      <dgm:spPr/>
    </dgm:pt>
    <dgm:pt modelId="{A0F671EB-0980-8847-A251-849CD4EBD4CF}" type="pres">
      <dgm:prSet presAssocID="{51809756-40E0-AE47-A343-CAC6AB133347}" presName="parentLin" presStyleCnt="0"/>
      <dgm:spPr/>
    </dgm:pt>
    <dgm:pt modelId="{9F7D791A-F863-E445-943B-6D99ED06481E}" type="pres">
      <dgm:prSet presAssocID="{51809756-40E0-AE47-A343-CAC6AB133347}" presName="parentLeftMargin" presStyleLbl="node1" presStyleIdx="1" presStyleCnt="5"/>
      <dgm:spPr/>
    </dgm:pt>
    <dgm:pt modelId="{127BB3A0-F97B-5C4E-836F-E71D8F7668D9}" type="pres">
      <dgm:prSet presAssocID="{51809756-40E0-AE47-A343-CAC6AB13334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509238E-A8FC-DE40-875C-35B194C9AE9D}" type="pres">
      <dgm:prSet presAssocID="{51809756-40E0-AE47-A343-CAC6AB133347}" presName="negativeSpace" presStyleCnt="0"/>
      <dgm:spPr/>
    </dgm:pt>
    <dgm:pt modelId="{9877C260-2C67-4241-9CCD-80A7C640E168}" type="pres">
      <dgm:prSet presAssocID="{51809756-40E0-AE47-A343-CAC6AB133347}" presName="childText" presStyleLbl="conFgAcc1" presStyleIdx="2" presStyleCnt="5">
        <dgm:presLayoutVars>
          <dgm:bulletEnabled val="1"/>
        </dgm:presLayoutVars>
      </dgm:prSet>
      <dgm:spPr/>
    </dgm:pt>
    <dgm:pt modelId="{364B1220-2533-C04E-BA7E-F80AE610FA5A}" type="pres">
      <dgm:prSet presAssocID="{73BEE2F3-BFFB-C249-A946-CA9D4F3FECB3}" presName="spaceBetweenRectangles" presStyleCnt="0"/>
      <dgm:spPr/>
    </dgm:pt>
    <dgm:pt modelId="{896170AA-2A25-D445-8F53-5F26B8614157}" type="pres">
      <dgm:prSet presAssocID="{3E6003DF-2DAD-4C42-B1D8-5581E6E675C3}" presName="parentLin" presStyleCnt="0"/>
      <dgm:spPr/>
    </dgm:pt>
    <dgm:pt modelId="{BB670E0E-2FA5-5C40-B8A9-ECA6727CCEAD}" type="pres">
      <dgm:prSet presAssocID="{3E6003DF-2DAD-4C42-B1D8-5581E6E675C3}" presName="parentLeftMargin" presStyleLbl="node1" presStyleIdx="2" presStyleCnt="5"/>
      <dgm:spPr/>
    </dgm:pt>
    <dgm:pt modelId="{CB5D5D71-3CE1-8D41-9F31-1A14BF65D6FA}" type="pres">
      <dgm:prSet presAssocID="{3E6003DF-2DAD-4C42-B1D8-5581E6E675C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787C41A-ADDD-5A43-A646-27A3F5E6D1BF}" type="pres">
      <dgm:prSet presAssocID="{3E6003DF-2DAD-4C42-B1D8-5581E6E675C3}" presName="negativeSpace" presStyleCnt="0"/>
      <dgm:spPr/>
    </dgm:pt>
    <dgm:pt modelId="{0B1C07D7-EB5C-7145-B8F3-6DEEFD9F32B6}" type="pres">
      <dgm:prSet presAssocID="{3E6003DF-2DAD-4C42-B1D8-5581E6E675C3}" presName="childText" presStyleLbl="conFgAcc1" presStyleIdx="3" presStyleCnt="5">
        <dgm:presLayoutVars>
          <dgm:bulletEnabled val="1"/>
        </dgm:presLayoutVars>
      </dgm:prSet>
      <dgm:spPr/>
    </dgm:pt>
    <dgm:pt modelId="{7CDFEA9D-9533-904B-866D-7777F33B5E0F}" type="pres">
      <dgm:prSet presAssocID="{E7E998B7-D97E-D047-BEF9-F7C58F6EDE79}" presName="spaceBetweenRectangles" presStyleCnt="0"/>
      <dgm:spPr/>
    </dgm:pt>
    <dgm:pt modelId="{86750E89-E430-AF4B-960F-A08C9581E33E}" type="pres">
      <dgm:prSet presAssocID="{E80A2A72-615F-FA40-9AC5-546A905B653D}" presName="parentLin" presStyleCnt="0"/>
      <dgm:spPr/>
    </dgm:pt>
    <dgm:pt modelId="{3EC78B39-E6AE-8E46-83D4-DB73D0870B94}" type="pres">
      <dgm:prSet presAssocID="{E80A2A72-615F-FA40-9AC5-546A905B653D}" presName="parentLeftMargin" presStyleLbl="node1" presStyleIdx="3" presStyleCnt="5"/>
      <dgm:spPr/>
    </dgm:pt>
    <dgm:pt modelId="{BBC8FCAF-8ECF-9840-9779-49757D608460}" type="pres">
      <dgm:prSet presAssocID="{E80A2A72-615F-FA40-9AC5-546A905B653D}" presName="parentText" presStyleLbl="node1" presStyleIdx="4" presStyleCnt="5" custScaleX="116021">
        <dgm:presLayoutVars>
          <dgm:chMax val="0"/>
          <dgm:bulletEnabled val="1"/>
        </dgm:presLayoutVars>
      </dgm:prSet>
      <dgm:spPr/>
    </dgm:pt>
    <dgm:pt modelId="{43775F40-5444-2749-BC98-9500F9A0FB4C}" type="pres">
      <dgm:prSet presAssocID="{E80A2A72-615F-FA40-9AC5-546A905B653D}" presName="negativeSpace" presStyleCnt="0"/>
      <dgm:spPr/>
    </dgm:pt>
    <dgm:pt modelId="{8D04FBD4-CCDE-E340-82EB-A777AF755D34}" type="pres">
      <dgm:prSet presAssocID="{E80A2A72-615F-FA40-9AC5-546A905B653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F0A290E-F974-3040-8A9D-2F72FB4D2B7C}" type="presOf" srcId="{2C69E7C9-5E79-7F4C-BC99-085908B18C68}" destId="{D76E43E5-5375-6547-9DA9-049433A96312}" srcOrd="0" destOrd="0" presId="urn:microsoft.com/office/officeart/2005/8/layout/list1"/>
    <dgm:cxn modelId="{8529F71C-3406-0A4E-8CD2-70EF077AC319}" srcId="{2C69E7C9-5E79-7F4C-BC99-085908B18C68}" destId="{51809756-40E0-AE47-A343-CAC6AB133347}" srcOrd="2" destOrd="0" parTransId="{E5B28722-6689-F744-A2B0-7E928FFFC92C}" sibTransId="{73BEE2F3-BFFB-C249-A946-CA9D4F3FECB3}"/>
    <dgm:cxn modelId="{C2251732-8450-2346-8CA5-AED8BB088FC7}" srcId="{2C69E7C9-5E79-7F4C-BC99-085908B18C68}" destId="{E80A2A72-615F-FA40-9AC5-546A905B653D}" srcOrd="4" destOrd="0" parTransId="{FABCE35A-BB36-8544-A243-F46F612B1ED4}" sibTransId="{C89D29F6-0E19-164B-9EDB-47077042AF26}"/>
    <dgm:cxn modelId="{0C83354A-D3C5-8C49-9CBC-E0845AD28583}" type="presOf" srcId="{D7B48F77-7F6A-3A43-A766-9D6BFA157E9A}" destId="{479FF5BC-E194-F44A-B2C5-B4B7B8283951}" srcOrd="0" destOrd="0" presId="urn:microsoft.com/office/officeart/2005/8/layout/list1"/>
    <dgm:cxn modelId="{D02D654A-D301-4F47-8E90-6D9D87A8DA41}" type="presOf" srcId="{E80A2A72-615F-FA40-9AC5-546A905B653D}" destId="{3EC78B39-E6AE-8E46-83D4-DB73D0870B94}" srcOrd="0" destOrd="0" presId="urn:microsoft.com/office/officeart/2005/8/layout/list1"/>
    <dgm:cxn modelId="{E622C051-F4E7-1142-AA8D-706F6B4C2D93}" type="presOf" srcId="{51809756-40E0-AE47-A343-CAC6AB133347}" destId="{9F7D791A-F863-E445-943B-6D99ED06481E}" srcOrd="0" destOrd="0" presId="urn:microsoft.com/office/officeart/2005/8/layout/list1"/>
    <dgm:cxn modelId="{EAB49A82-80B7-DA47-9D59-05288C27D8A5}" type="presOf" srcId="{3E6003DF-2DAD-4C42-B1D8-5581E6E675C3}" destId="{CB5D5D71-3CE1-8D41-9F31-1A14BF65D6FA}" srcOrd="1" destOrd="0" presId="urn:microsoft.com/office/officeart/2005/8/layout/list1"/>
    <dgm:cxn modelId="{CC017086-4985-E943-9EC4-5B26525E4F6F}" type="presOf" srcId="{51809756-40E0-AE47-A343-CAC6AB133347}" destId="{127BB3A0-F97B-5C4E-836F-E71D8F7668D9}" srcOrd="1" destOrd="0" presId="urn:microsoft.com/office/officeart/2005/8/layout/list1"/>
    <dgm:cxn modelId="{1DE13391-2FB4-024D-BF32-24E91B7D98EE}" srcId="{2C69E7C9-5E79-7F4C-BC99-085908B18C68}" destId="{D7B48F77-7F6A-3A43-A766-9D6BFA157E9A}" srcOrd="1" destOrd="0" parTransId="{B8F6C8E1-F8FE-3F45-9DF6-258F200FD266}" sibTransId="{09D5CFF3-4316-A543-B110-498074A6361E}"/>
    <dgm:cxn modelId="{33C44A9D-4635-2242-B5D1-E3FA68C98396}" type="presOf" srcId="{E80A2A72-615F-FA40-9AC5-546A905B653D}" destId="{BBC8FCAF-8ECF-9840-9779-49757D608460}" srcOrd="1" destOrd="0" presId="urn:microsoft.com/office/officeart/2005/8/layout/list1"/>
    <dgm:cxn modelId="{7A4970BD-2A2F-5F43-A9E5-769C65569085}" type="presOf" srcId="{D7B48F77-7F6A-3A43-A766-9D6BFA157E9A}" destId="{A3B0FAB0-85BD-5D4B-A114-550D195F3DA1}" srcOrd="1" destOrd="0" presId="urn:microsoft.com/office/officeart/2005/8/layout/list1"/>
    <dgm:cxn modelId="{34297CD3-DE43-2D49-A8BE-7996EC6CF0C0}" type="presOf" srcId="{3E6003DF-2DAD-4C42-B1D8-5581E6E675C3}" destId="{BB670E0E-2FA5-5C40-B8A9-ECA6727CCEAD}" srcOrd="0" destOrd="0" presId="urn:microsoft.com/office/officeart/2005/8/layout/list1"/>
    <dgm:cxn modelId="{50281DDA-8C0F-AC49-9277-9CEF8E6E12B7}" type="presOf" srcId="{80B0D399-0F22-6D48-B031-C32B66FD55A3}" destId="{587F586E-296F-2D48-8D30-1CEFEA53D563}" srcOrd="1" destOrd="0" presId="urn:microsoft.com/office/officeart/2005/8/layout/list1"/>
    <dgm:cxn modelId="{A77659DA-B58E-1142-814E-A0E36A9EA154}" srcId="{2C69E7C9-5E79-7F4C-BC99-085908B18C68}" destId="{3E6003DF-2DAD-4C42-B1D8-5581E6E675C3}" srcOrd="3" destOrd="0" parTransId="{01F9F1D2-A8D7-F140-9A17-2D32610071C1}" sibTransId="{E7E998B7-D97E-D047-BEF9-F7C58F6EDE79}"/>
    <dgm:cxn modelId="{2E26E7DE-C87B-C64B-998B-DAA58D408199}" srcId="{2C69E7C9-5E79-7F4C-BC99-085908B18C68}" destId="{80B0D399-0F22-6D48-B031-C32B66FD55A3}" srcOrd="0" destOrd="0" parTransId="{29F0F90B-D115-3C41-844A-23BD32F7F2B1}" sibTransId="{A405AE5E-C0BD-E049-95F1-947D153C62AE}"/>
    <dgm:cxn modelId="{F37061E4-FD76-E74B-BABB-5184B174BAB3}" type="presOf" srcId="{80B0D399-0F22-6D48-B031-C32B66FD55A3}" destId="{8126C9A1-DF14-404B-9AE4-BC445B37604C}" srcOrd="0" destOrd="0" presId="urn:microsoft.com/office/officeart/2005/8/layout/list1"/>
    <dgm:cxn modelId="{50273EE6-14A9-5D4C-B94A-6315A592B8CF}" type="presParOf" srcId="{D76E43E5-5375-6547-9DA9-049433A96312}" destId="{96FC0FDA-30A7-AA41-BCFF-3BDDAD3E99B7}" srcOrd="0" destOrd="0" presId="urn:microsoft.com/office/officeart/2005/8/layout/list1"/>
    <dgm:cxn modelId="{E2143522-2E31-DB45-810F-2AF7590D1BCD}" type="presParOf" srcId="{96FC0FDA-30A7-AA41-BCFF-3BDDAD3E99B7}" destId="{8126C9A1-DF14-404B-9AE4-BC445B37604C}" srcOrd="0" destOrd="0" presId="urn:microsoft.com/office/officeart/2005/8/layout/list1"/>
    <dgm:cxn modelId="{5B024DCC-5792-8347-9631-27BA9EC125F9}" type="presParOf" srcId="{96FC0FDA-30A7-AA41-BCFF-3BDDAD3E99B7}" destId="{587F586E-296F-2D48-8D30-1CEFEA53D563}" srcOrd="1" destOrd="0" presId="urn:microsoft.com/office/officeart/2005/8/layout/list1"/>
    <dgm:cxn modelId="{8F58452F-99F6-354B-8E92-1BAA353C820E}" type="presParOf" srcId="{D76E43E5-5375-6547-9DA9-049433A96312}" destId="{FCDA1D61-396B-FF4C-8297-99B49B9F3831}" srcOrd="1" destOrd="0" presId="urn:microsoft.com/office/officeart/2005/8/layout/list1"/>
    <dgm:cxn modelId="{8E1E1886-A9CC-EC47-A08D-5EAE2EAABB11}" type="presParOf" srcId="{D76E43E5-5375-6547-9DA9-049433A96312}" destId="{BCFC8EAA-B060-6B43-9434-A0C389397AD8}" srcOrd="2" destOrd="0" presId="urn:microsoft.com/office/officeart/2005/8/layout/list1"/>
    <dgm:cxn modelId="{716C3FAC-390B-B241-A97E-BC31399F6CBA}" type="presParOf" srcId="{D76E43E5-5375-6547-9DA9-049433A96312}" destId="{E0B680DB-8231-3F49-BB65-BF51069C9EAF}" srcOrd="3" destOrd="0" presId="urn:microsoft.com/office/officeart/2005/8/layout/list1"/>
    <dgm:cxn modelId="{86941CA6-8822-764B-8A24-22BEDB0E7738}" type="presParOf" srcId="{D76E43E5-5375-6547-9DA9-049433A96312}" destId="{AF3C0261-B5AF-FA41-BF71-52796300F089}" srcOrd="4" destOrd="0" presId="urn:microsoft.com/office/officeart/2005/8/layout/list1"/>
    <dgm:cxn modelId="{285F1195-7587-8142-AD31-50D56062D56D}" type="presParOf" srcId="{AF3C0261-B5AF-FA41-BF71-52796300F089}" destId="{479FF5BC-E194-F44A-B2C5-B4B7B8283951}" srcOrd="0" destOrd="0" presId="urn:microsoft.com/office/officeart/2005/8/layout/list1"/>
    <dgm:cxn modelId="{92609909-04E7-0F48-A30F-FBC540E182C3}" type="presParOf" srcId="{AF3C0261-B5AF-FA41-BF71-52796300F089}" destId="{A3B0FAB0-85BD-5D4B-A114-550D195F3DA1}" srcOrd="1" destOrd="0" presId="urn:microsoft.com/office/officeart/2005/8/layout/list1"/>
    <dgm:cxn modelId="{20466B58-EFC7-D642-8939-32940E3568B8}" type="presParOf" srcId="{D76E43E5-5375-6547-9DA9-049433A96312}" destId="{C43715FF-0531-FA49-AE23-0B1AF7FBBCAC}" srcOrd="5" destOrd="0" presId="urn:microsoft.com/office/officeart/2005/8/layout/list1"/>
    <dgm:cxn modelId="{C184958D-66D7-D74C-B753-5221EF639005}" type="presParOf" srcId="{D76E43E5-5375-6547-9DA9-049433A96312}" destId="{30DB296E-FCBD-884E-BB5C-3A2380070659}" srcOrd="6" destOrd="0" presId="urn:microsoft.com/office/officeart/2005/8/layout/list1"/>
    <dgm:cxn modelId="{18CDEB01-2E13-E446-B59C-61D181C4EC45}" type="presParOf" srcId="{D76E43E5-5375-6547-9DA9-049433A96312}" destId="{1F6FEBE2-F929-E646-9EC9-7D9E6DD68478}" srcOrd="7" destOrd="0" presId="urn:microsoft.com/office/officeart/2005/8/layout/list1"/>
    <dgm:cxn modelId="{4EEAA49D-9B44-A14B-B1AC-395DD1EDB8F8}" type="presParOf" srcId="{D76E43E5-5375-6547-9DA9-049433A96312}" destId="{A0F671EB-0980-8847-A251-849CD4EBD4CF}" srcOrd="8" destOrd="0" presId="urn:microsoft.com/office/officeart/2005/8/layout/list1"/>
    <dgm:cxn modelId="{9927B541-46EB-AB46-AC7A-4973C0A536BB}" type="presParOf" srcId="{A0F671EB-0980-8847-A251-849CD4EBD4CF}" destId="{9F7D791A-F863-E445-943B-6D99ED06481E}" srcOrd="0" destOrd="0" presId="urn:microsoft.com/office/officeart/2005/8/layout/list1"/>
    <dgm:cxn modelId="{39492B3C-20D8-B84B-8C36-506F1BB66304}" type="presParOf" srcId="{A0F671EB-0980-8847-A251-849CD4EBD4CF}" destId="{127BB3A0-F97B-5C4E-836F-E71D8F7668D9}" srcOrd="1" destOrd="0" presId="urn:microsoft.com/office/officeart/2005/8/layout/list1"/>
    <dgm:cxn modelId="{7F8A9F8D-FAD0-A94D-8D33-F2B94AAB59F6}" type="presParOf" srcId="{D76E43E5-5375-6547-9DA9-049433A96312}" destId="{A509238E-A8FC-DE40-875C-35B194C9AE9D}" srcOrd="9" destOrd="0" presId="urn:microsoft.com/office/officeart/2005/8/layout/list1"/>
    <dgm:cxn modelId="{0945FC8B-599B-7E49-AEC7-F98C064ECBCB}" type="presParOf" srcId="{D76E43E5-5375-6547-9DA9-049433A96312}" destId="{9877C260-2C67-4241-9CCD-80A7C640E168}" srcOrd="10" destOrd="0" presId="urn:microsoft.com/office/officeart/2005/8/layout/list1"/>
    <dgm:cxn modelId="{29DC8F72-5232-2C48-98F3-FCA793C9E4A9}" type="presParOf" srcId="{D76E43E5-5375-6547-9DA9-049433A96312}" destId="{364B1220-2533-C04E-BA7E-F80AE610FA5A}" srcOrd="11" destOrd="0" presId="urn:microsoft.com/office/officeart/2005/8/layout/list1"/>
    <dgm:cxn modelId="{A3B94316-5465-0047-93EF-5F7A8211BD7F}" type="presParOf" srcId="{D76E43E5-5375-6547-9DA9-049433A96312}" destId="{896170AA-2A25-D445-8F53-5F26B8614157}" srcOrd="12" destOrd="0" presId="urn:microsoft.com/office/officeart/2005/8/layout/list1"/>
    <dgm:cxn modelId="{18CC2C29-4890-4048-92D2-5AC3FD8AB577}" type="presParOf" srcId="{896170AA-2A25-D445-8F53-5F26B8614157}" destId="{BB670E0E-2FA5-5C40-B8A9-ECA6727CCEAD}" srcOrd="0" destOrd="0" presId="urn:microsoft.com/office/officeart/2005/8/layout/list1"/>
    <dgm:cxn modelId="{89CE80A7-2115-454C-A046-C26CC3A28EB4}" type="presParOf" srcId="{896170AA-2A25-D445-8F53-5F26B8614157}" destId="{CB5D5D71-3CE1-8D41-9F31-1A14BF65D6FA}" srcOrd="1" destOrd="0" presId="urn:microsoft.com/office/officeart/2005/8/layout/list1"/>
    <dgm:cxn modelId="{F9C88669-25F3-AB4A-A9DF-261F53BEF28D}" type="presParOf" srcId="{D76E43E5-5375-6547-9DA9-049433A96312}" destId="{0787C41A-ADDD-5A43-A646-27A3F5E6D1BF}" srcOrd="13" destOrd="0" presId="urn:microsoft.com/office/officeart/2005/8/layout/list1"/>
    <dgm:cxn modelId="{198C3E81-B9F1-F946-9EA3-01F223E0027C}" type="presParOf" srcId="{D76E43E5-5375-6547-9DA9-049433A96312}" destId="{0B1C07D7-EB5C-7145-B8F3-6DEEFD9F32B6}" srcOrd="14" destOrd="0" presId="urn:microsoft.com/office/officeart/2005/8/layout/list1"/>
    <dgm:cxn modelId="{2193A8F5-58BF-3E4E-9102-AE613F91B910}" type="presParOf" srcId="{D76E43E5-5375-6547-9DA9-049433A96312}" destId="{7CDFEA9D-9533-904B-866D-7777F33B5E0F}" srcOrd="15" destOrd="0" presId="urn:microsoft.com/office/officeart/2005/8/layout/list1"/>
    <dgm:cxn modelId="{279857DB-C012-7148-807A-B466FD6165BB}" type="presParOf" srcId="{D76E43E5-5375-6547-9DA9-049433A96312}" destId="{86750E89-E430-AF4B-960F-A08C9581E33E}" srcOrd="16" destOrd="0" presId="urn:microsoft.com/office/officeart/2005/8/layout/list1"/>
    <dgm:cxn modelId="{5C675AA0-D7BA-B942-A88E-2C3BBBF153CC}" type="presParOf" srcId="{86750E89-E430-AF4B-960F-A08C9581E33E}" destId="{3EC78B39-E6AE-8E46-83D4-DB73D0870B94}" srcOrd="0" destOrd="0" presId="urn:microsoft.com/office/officeart/2005/8/layout/list1"/>
    <dgm:cxn modelId="{2A867769-B760-A946-9DC9-0957808C7A1E}" type="presParOf" srcId="{86750E89-E430-AF4B-960F-A08C9581E33E}" destId="{BBC8FCAF-8ECF-9840-9779-49757D608460}" srcOrd="1" destOrd="0" presId="urn:microsoft.com/office/officeart/2005/8/layout/list1"/>
    <dgm:cxn modelId="{9DAA2E9D-5B2E-114C-8B7C-D9F74F18040E}" type="presParOf" srcId="{D76E43E5-5375-6547-9DA9-049433A96312}" destId="{43775F40-5444-2749-BC98-9500F9A0FB4C}" srcOrd="17" destOrd="0" presId="urn:microsoft.com/office/officeart/2005/8/layout/list1"/>
    <dgm:cxn modelId="{0BA70C14-118A-EA4B-8824-B05570260457}" type="presParOf" srcId="{D76E43E5-5375-6547-9DA9-049433A96312}" destId="{8D04FBD4-CCDE-E340-82EB-A777AF755D3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1853E91-F25B-044D-9DFF-645E7A5B61EC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6FCD93-85E7-1F4A-992D-D3ECCECB78CC}">
      <dgm:prSet custT="1"/>
      <dgm:spPr>
        <a:solidFill>
          <a:srgbClr val="D9D9D9"/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2000" b="0" dirty="0">
              <a:solidFill>
                <a:schemeClr val="tx1"/>
              </a:solidFill>
              <a:effectLst/>
              <a:latin typeface="Arial"/>
              <a:cs typeface="Arial"/>
            </a:rPr>
            <a:t>Cardiorespiratory (Aerobic) Exercises</a:t>
          </a:r>
        </a:p>
      </dgm:t>
    </dgm:pt>
    <dgm:pt modelId="{F39BC66B-84A0-B640-8F37-F5BBAC786DA2}" type="parTrans" cxnId="{DCDEEBED-C758-374C-98AE-E006A9C860C2}">
      <dgm:prSet/>
      <dgm:spPr/>
      <dgm:t>
        <a:bodyPr/>
        <a:lstStyle/>
        <a:p>
          <a:endParaRPr lang="en-US"/>
        </a:p>
      </dgm:t>
    </dgm:pt>
    <dgm:pt modelId="{489DCF33-7DF1-D04C-B40D-71C1082AAC3F}" type="sibTrans" cxnId="{DCDEEBED-C758-374C-98AE-E006A9C860C2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78136842-335F-234E-9E36-46FEA9A4D5EE}">
      <dgm:prSet custT="1"/>
      <dgm:spPr>
        <a:solidFill>
          <a:srgbClr val="D9D9D9"/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2000" b="0" dirty="0">
              <a:solidFill>
                <a:schemeClr val="tx1"/>
              </a:solidFill>
              <a:effectLst/>
              <a:latin typeface="Arial"/>
              <a:cs typeface="Arial"/>
            </a:rPr>
            <a:t>Strength (Resistance) Training</a:t>
          </a:r>
        </a:p>
      </dgm:t>
    </dgm:pt>
    <dgm:pt modelId="{3DFE7361-EE0D-FD4C-83FD-85F86B3ADFDC}" type="parTrans" cxnId="{A384CF2E-E5B6-C54C-8AE3-1DA6A587AAA4}">
      <dgm:prSet/>
      <dgm:spPr/>
      <dgm:t>
        <a:bodyPr/>
        <a:lstStyle/>
        <a:p>
          <a:endParaRPr lang="en-US"/>
        </a:p>
      </dgm:t>
    </dgm:pt>
    <dgm:pt modelId="{27C3D5E5-AC61-3A47-8F75-B11E79422A53}" type="sibTrans" cxnId="{A384CF2E-E5B6-C54C-8AE3-1DA6A587AAA4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8FD8BDF0-03A0-C24F-AA34-1A1E430700BC}">
      <dgm:prSet custT="1"/>
      <dgm:spPr>
        <a:solidFill>
          <a:srgbClr val="D9D9D9"/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2000" b="0" dirty="0" err="1">
              <a:solidFill>
                <a:schemeClr val="tx1"/>
              </a:solidFill>
              <a:effectLst/>
              <a:latin typeface="Arial"/>
              <a:cs typeface="Arial"/>
            </a:rPr>
            <a:t>Neuromotor</a:t>
          </a:r>
          <a:r>
            <a:rPr lang="en-US" sz="2000" b="0" dirty="0">
              <a:solidFill>
                <a:schemeClr val="tx1"/>
              </a:solidFill>
              <a:effectLst/>
              <a:latin typeface="Arial"/>
              <a:cs typeface="Arial"/>
            </a:rPr>
            <a:t> Exercise</a:t>
          </a:r>
        </a:p>
      </dgm:t>
    </dgm:pt>
    <dgm:pt modelId="{7903F761-7B32-CB4E-852B-75CE1384DE92}" type="parTrans" cxnId="{8FEB33E8-054C-E644-8528-9178A4BADC73}">
      <dgm:prSet/>
      <dgm:spPr/>
      <dgm:t>
        <a:bodyPr/>
        <a:lstStyle/>
        <a:p>
          <a:endParaRPr lang="en-US"/>
        </a:p>
      </dgm:t>
    </dgm:pt>
    <dgm:pt modelId="{2A1C3472-3A7C-AD46-A28F-30A7B06C1D8E}" type="sibTrans" cxnId="{8FEB33E8-054C-E644-8528-9178A4BADC73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C108EFD2-3FE0-1D46-BEF7-CB5585ED1DE7}">
      <dgm:prSet custT="1"/>
      <dgm:spPr>
        <a:solidFill>
          <a:srgbClr val="D9D9D9"/>
        </a:solidFill>
        <a:effectLst/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2000" b="0" dirty="0">
              <a:solidFill>
                <a:schemeClr val="tx1"/>
              </a:solidFill>
              <a:effectLst/>
              <a:latin typeface="Arial"/>
              <a:cs typeface="Arial"/>
            </a:rPr>
            <a:t>Flexibility Program</a:t>
          </a:r>
        </a:p>
      </dgm:t>
    </dgm:pt>
    <dgm:pt modelId="{337CAF7D-9392-B241-9D1C-9D37072ACE0E}" type="parTrans" cxnId="{85F1914E-6AD4-2C47-B413-28676F0507F9}">
      <dgm:prSet/>
      <dgm:spPr/>
      <dgm:t>
        <a:bodyPr/>
        <a:lstStyle/>
        <a:p>
          <a:endParaRPr lang="en-US"/>
        </a:p>
      </dgm:t>
    </dgm:pt>
    <dgm:pt modelId="{A89305FA-E6C3-7548-8488-C5A498310F94}" type="sibTrans" cxnId="{85F1914E-6AD4-2C47-B413-28676F0507F9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5FC547E3-7A42-C645-B989-4A2D98947041}" type="pres">
      <dgm:prSet presAssocID="{E1853E91-F25B-044D-9DFF-645E7A5B61EC}" presName="outerComposite" presStyleCnt="0">
        <dgm:presLayoutVars>
          <dgm:chMax val="5"/>
          <dgm:dir/>
          <dgm:resizeHandles val="exact"/>
        </dgm:presLayoutVars>
      </dgm:prSet>
      <dgm:spPr/>
    </dgm:pt>
    <dgm:pt modelId="{755507D3-89AA-6747-B53F-E83B44EAED3A}" type="pres">
      <dgm:prSet presAssocID="{E1853E91-F25B-044D-9DFF-645E7A5B61EC}" presName="dummyMaxCanvas" presStyleCnt="0">
        <dgm:presLayoutVars/>
      </dgm:prSet>
      <dgm:spPr/>
    </dgm:pt>
    <dgm:pt modelId="{E4B017AF-B3EA-AD4F-8565-DC362721F955}" type="pres">
      <dgm:prSet presAssocID="{E1853E91-F25B-044D-9DFF-645E7A5B61EC}" presName="FourNodes_1" presStyleLbl="node1" presStyleIdx="0" presStyleCnt="4" custScaleX="103711" custLinFactNeighborX="7226">
        <dgm:presLayoutVars>
          <dgm:bulletEnabled val="1"/>
        </dgm:presLayoutVars>
      </dgm:prSet>
      <dgm:spPr/>
    </dgm:pt>
    <dgm:pt modelId="{AFD1386A-CEB7-884C-9EA1-7EDD0C3B4BBD}" type="pres">
      <dgm:prSet presAssocID="{E1853E91-F25B-044D-9DFF-645E7A5B61EC}" presName="FourNodes_2" presStyleLbl="node1" presStyleIdx="1" presStyleCnt="4">
        <dgm:presLayoutVars>
          <dgm:bulletEnabled val="1"/>
        </dgm:presLayoutVars>
      </dgm:prSet>
      <dgm:spPr/>
    </dgm:pt>
    <dgm:pt modelId="{8E3D0112-73E9-AA4E-88DC-A1BCBB1BB5CE}" type="pres">
      <dgm:prSet presAssocID="{E1853E91-F25B-044D-9DFF-645E7A5B61EC}" presName="FourNodes_3" presStyleLbl="node1" presStyleIdx="2" presStyleCnt="4" custScaleX="84913">
        <dgm:presLayoutVars>
          <dgm:bulletEnabled val="1"/>
        </dgm:presLayoutVars>
      </dgm:prSet>
      <dgm:spPr/>
    </dgm:pt>
    <dgm:pt modelId="{9DE7CF82-2E18-3B46-B675-F2CF2B86675D}" type="pres">
      <dgm:prSet presAssocID="{E1853E91-F25B-044D-9DFF-645E7A5B61EC}" presName="FourNodes_4" presStyleLbl="node1" presStyleIdx="3" presStyleCnt="4" custScaleX="72129" custLinFactNeighborX="-1905">
        <dgm:presLayoutVars>
          <dgm:bulletEnabled val="1"/>
        </dgm:presLayoutVars>
      </dgm:prSet>
      <dgm:spPr/>
    </dgm:pt>
    <dgm:pt modelId="{7821FEE4-DE7C-2A47-BC97-7923F604793F}" type="pres">
      <dgm:prSet presAssocID="{E1853E91-F25B-044D-9DFF-645E7A5B61EC}" presName="FourConn_1-2" presStyleLbl="fgAccFollowNode1" presStyleIdx="0" presStyleCnt="3">
        <dgm:presLayoutVars>
          <dgm:bulletEnabled val="1"/>
        </dgm:presLayoutVars>
      </dgm:prSet>
      <dgm:spPr/>
    </dgm:pt>
    <dgm:pt modelId="{553FE173-5805-734E-83A4-6F93AF04E17E}" type="pres">
      <dgm:prSet presAssocID="{E1853E91-F25B-044D-9DFF-645E7A5B61EC}" presName="FourConn_2-3" presStyleLbl="fgAccFollowNode1" presStyleIdx="1" presStyleCnt="3">
        <dgm:presLayoutVars>
          <dgm:bulletEnabled val="1"/>
        </dgm:presLayoutVars>
      </dgm:prSet>
      <dgm:spPr/>
    </dgm:pt>
    <dgm:pt modelId="{7A11DF46-49B7-A340-A861-4E5F2BC5CBF1}" type="pres">
      <dgm:prSet presAssocID="{E1853E91-F25B-044D-9DFF-645E7A5B61EC}" presName="FourConn_3-4" presStyleLbl="fgAccFollowNode1" presStyleIdx="2" presStyleCnt="3">
        <dgm:presLayoutVars>
          <dgm:bulletEnabled val="1"/>
        </dgm:presLayoutVars>
      </dgm:prSet>
      <dgm:spPr/>
    </dgm:pt>
    <dgm:pt modelId="{F4A979B0-2C90-C449-AB4A-D840C8D7BB08}" type="pres">
      <dgm:prSet presAssocID="{E1853E91-F25B-044D-9DFF-645E7A5B61EC}" presName="FourNodes_1_text" presStyleLbl="node1" presStyleIdx="3" presStyleCnt="4">
        <dgm:presLayoutVars>
          <dgm:bulletEnabled val="1"/>
        </dgm:presLayoutVars>
      </dgm:prSet>
      <dgm:spPr/>
    </dgm:pt>
    <dgm:pt modelId="{02595682-AF96-7449-9372-ECB4FB40963D}" type="pres">
      <dgm:prSet presAssocID="{E1853E91-F25B-044D-9DFF-645E7A5B61EC}" presName="FourNodes_2_text" presStyleLbl="node1" presStyleIdx="3" presStyleCnt="4">
        <dgm:presLayoutVars>
          <dgm:bulletEnabled val="1"/>
        </dgm:presLayoutVars>
      </dgm:prSet>
      <dgm:spPr/>
    </dgm:pt>
    <dgm:pt modelId="{9C939F75-4ECB-E442-A551-2C16619A6942}" type="pres">
      <dgm:prSet presAssocID="{E1853E91-F25B-044D-9DFF-645E7A5B61EC}" presName="FourNodes_3_text" presStyleLbl="node1" presStyleIdx="3" presStyleCnt="4">
        <dgm:presLayoutVars>
          <dgm:bulletEnabled val="1"/>
        </dgm:presLayoutVars>
      </dgm:prSet>
      <dgm:spPr/>
    </dgm:pt>
    <dgm:pt modelId="{FDE0E672-948E-6E4A-A14F-75C865B6D224}" type="pres">
      <dgm:prSet presAssocID="{E1853E91-F25B-044D-9DFF-645E7A5B61E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74BBF00-4105-EA4C-B0D4-A7D72FCD414F}" type="presOf" srcId="{C108EFD2-3FE0-1D46-BEF7-CB5585ED1DE7}" destId="{9C939F75-4ECB-E442-A551-2C16619A6942}" srcOrd="1" destOrd="0" presId="urn:microsoft.com/office/officeart/2005/8/layout/vProcess5"/>
    <dgm:cxn modelId="{7933D10A-CB4C-AA4A-B6FE-63DEF6AD32F9}" type="presOf" srcId="{C108EFD2-3FE0-1D46-BEF7-CB5585ED1DE7}" destId="{8E3D0112-73E9-AA4E-88DC-A1BCBB1BB5CE}" srcOrd="0" destOrd="0" presId="urn:microsoft.com/office/officeart/2005/8/layout/vProcess5"/>
    <dgm:cxn modelId="{7913971E-B0B6-514E-980D-C51B3531C341}" type="presOf" srcId="{8FD8BDF0-03A0-C24F-AA34-1A1E430700BC}" destId="{9DE7CF82-2E18-3B46-B675-F2CF2B86675D}" srcOrd="0" destOrd="0" presId="urn:microsoft.com/office/officeart/2005/8/layout/vProcess5"/>
    <dgm:cxn modelId="{A384CF2E-E5B6-C54C-8AE3-1DA6A587AAA4}" srcId="{E1853E91-F25B-044D-9DFF-645E7A5B61EC}" destId="{78136842-335F-234E-9E36-46FEA9A4D5EE}" srcOrd="1" destOrd="0" parTransId="{3DFE7361-EE0D-FD4C-83FD-85F86B3ADFDC}" sibTransId="{27C3D5E5-AC61-3A47-8F75-B11E79422A53}"/>
    <dgm:cxn modelId="{9C71F03B-4B0B-DF44-9D5A-DA17C462F6E1}" type="presOf" srcId="{78136842-335F-234E-9E36-46FEA9A4D5EE}" destId="{02595682-AF96-7449-9372-ECB4FB40963D}" srcOrd="1" destOrd="0" presId="urn:microsoft.com/office/officeart/2005/8/layout/vProcess5"/>
    <dgm:cxn modelId="{85F1914E-6AD4-2C47-B413-28676F0507F9}" srcId="{E1853E91-F25B-044D-9DFF-645E7A5B61EC}" destId="{C108EFD2-3FE0-1D46-BEF7-CB5585ED1DE7}" srcOrd="2" destOrd="0" parTransId="{337CAF7D-9392-B241-9D1C-9D37072ACE0E}" sibTransId="{A89305FA-E6C3-7548-8488-C5A498310F94}"/>
    <dgm:cxn modelId="{EE1E998E-B036-DD48-87AA-6A806E9D49CD}" type="presOf" srcId="{489DCF33-7DF1-D04C-B40D-71C1082AAC3F}" destId="{7821FEE4-DE7C-2A47-BC97-7923F604793F}" srcOrd="0" destOrd="0" presId="urn:microsoft.com/office/officeart/2005/8/layout/vProcess5"/>
    <dgm:cxn modelId="{AAAC8A9D-1E88-9645-8FD0-BE51F95F61CF}" type="presOf" srcId="{78136842-335F-234E-9E36-46FEA9A4D5EE}" destId="{AFD1386A-CEB7-884C-9EA1-7EDD0C3B4BBD}" srcOrd="0" destOrd="0" presId="urn:microsoft.com/office/officeart/2005/8/layout/vProcess5"/>
    <dgm:cxn modelId="{93D31FA6-FE28-5742-A3A9-76E2FDE980A1}" type="presOf" srcId="{27C3D5E5-AC61-3A47-8F75-B11E79422A53}" destId="{553FE173-5805-734E-83A4-6F93AF04E17E}" srcOrd="0" destOrd="0" presId="urn:microsoft.com/office/officeart/2005/8/layout/vProcess5"/>
    <dgm:cxn modelId="{7BEFA1BB-FA0F-444E-B034-C59EBE69D43C}" type="presOf" srcId="{8FD8BDF0-03A0-C24F-AA34-1A1E430700BC}" destId="{FDE0E672-948E-6E4A-A14F-75C865B6D224}" srcOrd="1" destOrd="0" presId="urn:microsoft.com/office/officeart/2005/8/layout/vProcess5"/>
    <dgm:cxn modelId="{7EE0ABCB-CBFB-2D40-878A-84C1CF057B5A}" type="presOf" srcId="{E1853E91-F25B-044D-9DFF-645E7A5B61EC}" destId="{5FC547E3-7A42-C645-B989-4A2D98947041}" srcOrd="0" destOrd="0" presId="urn:microsoft.com/office/officeart/2005/8/layout/vProcess5"/>
    <dgm:cxn modelId="{0CE1B3E1-0DDC-3D4C-BF3B-879646C6CE85}" type="presOf" srcId="{936FCD93-85E7-1F4A-992D-D3ECCECB78CC}" destId="{F4A979B0-2C90-C449-AB4A-D840C8D7BB08}" srcOrd="1" destOrd="0" presId="urn:microsoft.com/office/officeart/2005/8/layout/vProcess5"/>
    <dgm:cxn modelId="{3FC90FE6-9148-5F4C-B2A9-03DBE5ABA524}" type="presOf" srcId="{A89305FA-E6C3-7548-8488-C5A498310F94}" destId="{7A11DF46-49B7-A340-A861-4E5F2BC5CBF1}" srcOrd="0" destOrd="0" presId="urn:microsoft.com/office/officeart/2005/8/layout/vProcess5"/>
    <dgm:cxn modelId="{8FEB33E8-054C-E644-8528-9178A4BADC73}" srcId="{E1853E91-F25B-044D-9DFF-645E7A5B61EC}" destId="{8FD8BDF0-03A0-C24F-AA34-1A1E430700BC}" srcOrd="3" destOrd="0" parTransId="{7903F761-7B32-CB4E-852B-75CE1384DE92}" sibTransId="{2A1C3472-3A7C-AD46-A28F-30A7B06C1D8E}"/>
    <dgm:cxn modelId="{DCDEEBED-C758-374C-98AE-E006A9C860C2}" srcId="{E1853E91-F25B-044D-9DFF-645E7A5B61EC}" destId="{936FCD93-85E7-1F4A-992D-D3ECCECB78CC}" srcOrd="0" destOrd="0" parTransId="{F39BC66B-84A0-B640-8F37-F5BBAC786DA2}" sibTransId="{489DCF33-7DF1-D04C-B40D-71C1082AAC3F}"/>
    <dgm:cxn modelId="{377581F7-DF37-DB4C-8F24-369E1E923B31}" type="presOf" srcId="{936FCD93-85E7-1F4A-992D-D3ECCECB78CC}" destId="{E4B017AF-B3EA-AD4F-8565-DC362721F955}" srcOrd="0" destOrd="0" presId="urn:microsoft.com/office/officeart/2005/8/layout/vProcess5"/>
    <dgm:cxn modelId="{B5373EB1-F70F-AC46-84E4-F4D92BA0BC9D}" type="presParOf" srcId="{5FC547E3-7A42-C645-B989-4A2D98947041}" destId="{755507D3-89AA-6747-B53F-E83B44EAED3A}" srcOrd="0" destOrd="0" presId="urn:microsoft.com/office/officeart/2005/8/layout/vProcess5"/>
    <dgm:cxn modelId="{44E161C9-6C8A-EE4C-8D81-6CB427C2702E}" type="presParOf" srcId="{5FC547E3-7A42-C645-B989-4A2D98947041}" destId="{E4B017AF-B3EA-AD4F-8565-DC362721F955}" srcOrd="1" destOrd="0" presId="urn:microsoft.com/office/officeart/2005/8/layout/vProcess5"/>
    <dgm:cxn modelId="{6264E7AD-7C88-6C45-AC2D-0E811D2DF05B}" type="presParOf" srcId="{5FC547E3-7A42-C645-B989-4A2D98947041}" destId="{AFD1386A-CEB7-884C-9EA1-7EDD0C3B4BBD}" srcOrd="2" destOrd="0" presId="urn:microsoft.com/office/officeart/2005/8/layout/vProcess5"/>
    <dgm:cxn modelId="{40E98131-EA5C-2A49-BDF8-03FCE3B72A62}" type="presParOf" srcId="{5FC547E3-7A42-C645-B989-4A2D98947041}" destId="{8E3D0112-73E9-AA4E-88DC-A1BCBB1BB5CE}" srcOrd="3" destOrd="0" presId="urn:microsoft.com/office/officeart/2005/8/layout/vProcess5"/>
    <dgm:cxn modelId="{D902DD45-12BE-374A-A286-9B182904C010}" type="presParOf" srcId="{5FC547E3-7A42-C645-B989-4A2D98947041}" destId="{9DE7CF82-2E18-3B46-B675-F2CF2B86675D}" srcOrd="4" destOrd="0" presId="urn:microsoft.com/office/officeart/2005/8/layout/vProcess5"/>
    <dgm:cxn modelId="{48254005-BFBA-CD4C-8AC1-9083491D6E65}" type="presParOf" srcId="{5FC547E3-7A42-C645-B989-4A2D98947041}" destId="{7821FEE4-DE7C-2A47-BC97-7923F604793F}" srcOrd="5" destOrd="0" presId="urn:microsoft.com/office/officeart/2005/8/layout/vProcess5"/>
    <dgm:cxn modelId="{01B6A56E-EFAC-E047-B083-62468CDBAAA3}" type="presParOf" srcId="{5FC547E3-7A42-C645-B989-4A2D98947041}" destId="{553FE173-5805-734E-83A4-6F93AF04E17E}" srcOrd="6" destOrd="0" presId="urn:microsoft.com/office/officeart/2005/8/layout/vProcess5"/>
    <dgm:cxn modelId="{46443CA6-3204-3540-8B89-0729827D88EF}" type="presParOf" srcId="{5FC547E3-7A42-C645-B989-4A2D98947041}" destId="{7A11DF46-49B7-A340-A861-4E5F2BC5CBF1}" srcOrd="7" destOrd="0" presId="urn:microsoft.com/office/officeart/2005/8/layout/vProcess5"/>
    <dgm:cxn modelId="{90A8D930-0CCA-4C44-97C1-BF6778D5165C}" type="presParOf" srcId="{5FC547E3-7A42-C645-B989-4A2D98947041}" destId="{F4A979B0-2C90-C449-AB4A-D840C8D7BB08}" srcOrd="8" destOrd="0" presId="urn:microsoft.com/office/officeart/2005/8/layout/vProcess5"/>
    <dgm:cxn modelId="{7A5D4CA6-2CB8-F64D-993F-7211D9F9B7D5}" type="presParOf" srcId="{5FC547E3-7A42-C645-B989-4A2D98947041}" destId="{02595682-AF96-7449-9372-ECB4FB40963D}" srcOrd="9" destOrd="0" presId="urn:microsoft.com/office/officeart/2005/8/layout/vProcess5"/>
    <dgm:cxn modelId="{48992BB2-6130-C44B-9290-DF932DA68CDC}" type="presParOf" srcId="{5FC547E3-7A42-C645-B989-4A2D98947041}" destId="{9C939F75-4ECB-E442-A551-2C16619A6942}" srcOrd="10" destOrd="0" presId="urn:microsoft.com/office/officeart/2005/8/layout/vProcess5"/>
    <dgm:cxn modelId="{F0266F45-0051-294B-A3AA-E473635E1C06}" type="presParOf" srcId="{5FC547E3-7A42-C645-B989-4A2D98947041}" destId="{FDE0E672-948E-6E4A-A14F-75C865B6D22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39ABE89-14DE-F245-93C5-787E505071FD}" type="doc">
      <dgm:prSet loTypeId="urn:microsoft.com/office/officeart/2005/8/layout/v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B6711F-2FD2-EE4C-9A68-4B58DEA248AB}">
      <dgm:prSet phldrT="[Text]" custT="1"/>
      <dgm:spPr/>
      <dgm:t>
        <a:bodyPr/>
        <a:lstStyle/>
        <a:p>
          <a:pPr algn="ctr"/>
          <a:r>
            <a:rPr lang="en-US" sz="3000" b="1" dirty="0">
              <a:solidFill>
                <a:schemeClr val="tx1"/>
              </a:solidFill>
              <a:latin typeface="Arial"/>
              <a:cs typeface="Arial"/>
            </a:rPr>
            <a:t>50%</a:t>
          </a:r>
        </a:p>
      </dgm:t>
    </dgm:pt>
    <dgm:pt modelId="{5655EAA6-1D5D-0142-B689-9FD715A38F63}" type="parTrans" cxnId="{1BBE156E-16CA-C142-AF4E-BD642A32CE1A}">
      <dgm:prSet/>
      <dgm:spPr/>
      <dgm:t>
        <a:bodyPr/>
        <a:lstStyle/>
        <a:p>
          <a:pPr algn="ctr"/>
          <a:endParaRPr lang="en-US" sz="2000">
            <a:latin typeface="Arial"/>
            <a:cs typeface="Arial"/>
          </a:endParaRPr>
        </a:p>
      </dgm:t>
    </dgm:pt>
    <dgm:pt modelId="{ACD9C54B-0F99-2944-BDAF-3AD29AFA5906}" type="sibTrans" cxnId="{1BBE156E-16CA-C142-AF4E-BD642A32CE1A}">
      <dgm:prSet/>
      <dgm:spPr/>
      <dgm:t>
        <a:bodyPr/>
        <a:lstStyle/>
        <a:p>
          <a:pPr algn="ctr"/>
          <a:endParaRPr lang="en-US" sz="2000">
            <a:latin typeface="Arial"/>
            <a:cs typeface="Arial"/>
          </a:endParaRPr>
        </a:p>
      </dgm:t>
    </dgm:pt>
    <dgm:pt modelId="{4897464B-EE26-8148-BA5B-B4ABEBF8877D}">
      <dgm:prSet phldrT="[Text]" custT="1"/>
      <dgm:spPr/>
      <dgm:t>
        <a:bodyPr anchor="ctr"/>
        <a:lstStyle/>
        <a:p>
          <a:pPr algn="ctr"/>
          <a:r>
            <a:rPr lang="en-US" sz="2500" dirty="0">
              <a:latin typeface="Arial"/>
              <a:cs typeface="Arial"/>
            </a:rPr>
            <a:t>≥ 2000 kcal/week</a:t>
          </a:r>
        </a:p>
      </dgm:t>
    </dgm:pt>
    <dgm:pt modelId="{D0E0AF3E-5DA8-F945-BF96-5367412EAFC3}" type="parTrans" cxnId="{B88AA2BE-8E87-6147-8700-216C19E17E5C}">
      <dgm:prSet/>
      <dgm:spPr/>
      <dgm:t>
        <a:bodyPr/>
        <a:lstStyle/>
        <a:p>
          <a:pPr algn="ctr"/>
          <a:endParaRPr lang="en-US" sz="2000">
            <a:latin typeface="Arial"/>
            <a:cs typeface="Arial"/>
          </a:endParaRPr>
        </a:p>
      </dgm:t>
    </dgm:pt>
    <dgm:pt modelId="{030D015C-0274-F544-B471-99A8AEE5491F}" type="sibTrans" cxnId="{B88AA2BE-8E87-6147-8700-216C19E17E5C}">
      <dgm:prSet/>
      <dgm:spPr/>
      <dgm:t>
        <a:bodyPr/>
        <a:lstStyle/>
        <a:p>
          <a:pPr algn="ctr"/>
          <a:endParaRPr lang="en-US" sz="2000">
            <a:latin typeface="Arial"/>
            <a:cs typeface="Arial"/>
          </a:endParaRPr>
        </a:p>
      </dgm:t>
    </dgm:pt>
    <dgm:pt modelId="{664C871A-C959-5A4B-B5BE-8A98FF5C607F}">
      <dgm:prSet phldrT="[Text]" custT="1"/>
      <dgm:spPr/>
      <dgm:t>
        <a:bodyPr/>
        <a:lstStyle/>
        <a:p>
          <a:pPr algn="ctr"/>
          <a:r>
            <a:rPr lang="en-US" sz="3000" b="1" dirty="0">
              <a:solidFill>
                <a:srgbClr val="000000"/>
              </a:solidFill>
              <a:latin typeface="Arial"/>
              <a:cs typeface="Arial"/>
            </a:rPr>
            <a:t>80%</a:t>
          </a:r>
        </a:p>
      </dgm:t>
    </dgm:pt>
    <dgm:pt modelId="{B76CBFA6-1543-A644-8D86-50DFAF581A07}" type="parTrans" cxnId="{36EA499E-5965-804A-BE2C-25EB90FA4625}">
      <dgm:prSet/>
      <dgm:spPr/>
      <dgm:t>
        <a:bodyPr/>
        <a:lstStyle/>
        <a:p>
          <a:pPr algn="ctr"/>
          <a:endParaRPr lang="en-US" sz="2000">
            <a:latin typeface="Arial"/>
            <a:cs typeface="Arial"/>
          </a:endParaRPr>
        </a:p>
      </dgm:t>
    </dgm:pt>
    <dgm:pt modelId="{BFC7B3FA-04E4-CB44-A4A5-0EF6299858CA}" type="sibTrans" cxnId="{36EA499E-5965-804A-BE2C-25EB90FA4625}">
      <dgm:prSet/>
      <dgm:spPr/>
      <dgm:t>
        <a:bodyPr/>
        <a:lstStyle/>
        <a:p>
          <a:pPr algn="ctr"/>
          <a:endParaRPr lang="en-US" sz="2000">
            <a:latin typeface="Arial"/>
            <a:cs typeface="Arial"/>
          </a:endParaRPr>
        </a:p>
      </dgm:t>
    </dgm:pt>
    <dgm:pt modelId="{E2E26487-0326-E949-B40D-568AEEDA89BD}">
      <dgm:prSet phldrT="[Text]" custT="1"/>
      <dgm:spPr/>
      <dgm:t>
        <a:bodyPr anchor="ctr"/>
        <a:lstStyle/>
        <a:p>
          <a:pPr algn="ctr"/>
          <a:r>
            <a:rPr lang="en-US" sz="2500" dirty="0">
              <a:latin typeface="Arial"/>
              <a:cs typeface="Arial"/>
            </a:rPr>
            <a:t>≥1500 kcal/week</a:t>
          </a:r>
        </a:p>
      </dgm:t>
    </dgm:pt>
    <dgm:pt modelId="{52AB66C9-DEDE-5D41-83B1-C764F82A7C6A}" type="parTrans" cxnId="{38FF0426-01A9-F544-A13E-033DC20B21DF}">
      <dgm:prSet/>
      <dgm:spPr/>
      <dgm:t>
        <a:bodyPr/>
        <a:lstStyle/>
        <a:p>
          <a:pPr algn="ctr"/>
          <a:endParaRPr lang="en-US" sz="2000">
            <a:latin typeface="Arial"/>
            <a:cs typeface="Arial"/>
          </a:endParaRPr>
        </a:p>
      </dgm:t>
    </dgm:pt>
    <dgm:pt modelId="{8D994FCF-0FFA-B847-B5AF-B05CCE5A454C}" type="sibTrans" cxnId="{38FF0426-01A9-F544-A13E-033DC20B21DF}">
      <dgm:prSet/>
      <dgm:spPr/>
      <dgm:t>
        <a:bodyPr/>
        <a:lstStyle/>
        <a:p>
          <a:pPr algn="ctr"/>
          <a:endParaRPr lang="en-US" sz="2000">
            <a:latin typeface="Arial"/>
            <a:cs typeface="Arial"/>
          </a:endParaRPr>
        </a:p>
      </dgm:t>
    </dgm:pt>
    <dgm:pt modelId="{7538ECD1-7497-6640-B80D-84A9ADC88FFA}" type="pres">
      <dgm:prSet presAssocID="{539ABE89-14DE-F245-93C5-787E505071FD}" presName="Name0" presStyleCnt="0">
        <dgm:presLayoutVars>
          <dgm:dir/>
          <dgm:animLvl val="lvl"/>
          <dgm:resizeHandles/>
        </dgm:presLayoutVars>
      </dgm:prSet>
      <dgm:spPr/>
    </dgm:pt>
    <dgm:pt modelId="{737F184F-D612-A944-A694-96EF1454EC16}" type="pres">
      <dgm:prSet presAssocID="{AEB6711F-2FD2-EE4C-9A68-4B58DEA248AB}" presName="linNode" presStyleCnt="0"/>
      <dgm:spPr/>
    </dgm:pt>
    <dgm:pt modelId="{D8731BDF-5998-4D4D-A7F1-84884513F966}" type="pres">
      <dgm:prSet presAssocID="{AEB6711F-2FD2-EE4C-9A68-4B58DEA248AB}" presName="parentShp" presStyleLbl="node1" presStyleIdx="0" presStyleCnt="2">
        <dgm:presLayoutVars>
          <dgm:bulletEnabled val="1"/>
        </dgm:presLayoutVars>
      </dgm:prSet>
      <dgm:spPr/>
    </dgm:pt>
    <dgm:pt modelId="{EC3AACFA-A6EF-614F-A39F-610FE76C78F3}" type="pres">
      <dgm:prSet presAssocID="{AEB6711F-2FD2-EE4C-9A68-4B58DEA248AB}" presName="childShp" presStyleLbl="bgAccFollowNode1" presStyleIdx="0" presStyleCnt="2">
        <dgm:presLayoutVars>
          <dgm:bulletEnabled val="1"/>
        </dgm:presLayoutVars>
      </dgm:prSet>
      <dgm:spPr/>
    </dgm:pt>
    <dgm:pt modelId="{32A27251-808D-D64B-B648-FB2C41E041AC}" type="pres">
      <dgm:prSet presAssocID="{ACD9C54B-0F99-2944-BDAF-3AD29AFA5906}" presName="spacing" presStyleCnt="0"/>
      <dgm:spPr/>
    </dgm:pt>
    <dgm:pt modelId="{094BCD72-19F5-684A-8039-A83A28B96994}" type="pres">
      <dgm:prSet presAssocID="{664C871A-C959-5A4B-B5BE-8A98FF5C607F}" presName="linNode" presStyleCnt="0"/>
      <dgm:spPr/>
    </dgm:pt>
    <dgm:pt modelId="{D664C998-D7CD-7840-A70F-EB32AD22328F}" type="pres">
      <dgm:prSet presAssocID="{664C871A-C959-5A4B-B5BE-8A98FF5C607F}" presName="parentShp" presStyleLbl="node1" presStyleIdx="1" presStyleCnt="2">
        <dgm:presLayoutVars>
          <dgm:bulletEnabled val="1"/>
        </dgm:presLayoutVars>
      </dgm:prSet>
      <dgm:spPr/>
    </dgm:pt>
    <dgm:pt modelId="{FFD9217D-0535-7D4A-8E7E-B2811FD5001D}" type="pres">
      <dgm:prSet presAssocID="{664C871A-C959-5A4B-B5BE-8A98FF5C607F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10F69704-BADC-044B-9F6B-9C7501C98B72}" type="presOf" srcId="{4897464B-EE26-8148-BA5B-B4ABEBF8877D}" destId="{EC3AACFA-A6EF-614F-A39F-610FE76C78F3}" srcOrd="0" destOrd="0" presId="urn:microsoft.com/office/officeart/2005/8/layout/vList6"/>
    <dgm:cxn modelId="{38FF0426-01A9-F544-A13E-033DC20B21DF}" srcId="{664C871A-C959-5A4B-B5BE-8A98FF5C607F}" destId="{E2E26487-0326-E949-B40D-568AEEDA89BD}" srcOrd="0" destOrd="0" parTransId="{52AB66C9-DEDE-5D41-83B1-C764F82A7C6A}" sibTransId="{8D994FCF-0FFA-B847-B5AF-B05CCE5A454C}"/>
    <dgm:cxn modelId="{E170B85C-200E-F94C-BCAE-85176408883C}" type="presOf" srcId="{539ABE89-14DE-F245-93C5-787E505071FD}" destId="{7538ECD1-7497-6640-B80D-84A9ADC88FFA}" srcOrd="0" destOrd="0" presId="urn:microsoft.com/office/officeart/2005/8/layout/vList6"/>
    <dgm:cxn modelId="{1BBE156E-16CA-C142-AF4E-BD642A32CE1A}" srcId="{539ABE89-14DE-F245-93C5-787E505071FD}" destId="{AEB6711F-2FD2-EE4C-9A68-4B58DEA248AB}" srcOrd="0" destOrd="0" parTransId="{5655EAA6-1D5D-0142-B689-9FD715A38F63}" sibTransId="{ACD9C54B-0F99-2944-BDAF-3AD29AFA5906}"/>
    <dgm:cxn modelId="{36EA499E-5965-804A-BE2C-25EB90FA4625}" srcId="{539ABE89-14DE-F245-93C5-787E505071FD}" destId="{664C871A-C959-5A4B-B5BE-8A98FF5C607F}" srcOrd="1" destOrd="0" parTransId="{B76CBFA6-1543-A644-8D86-50DFAF581A07}" sibTransId="{BFC7B3FA-04E4-CB44-A4A5-0EF6299858CA}"/>
    <dgm:cxn modelId="{362AEDB8-EAB5-5D4E-9FBD-6BDEC920BCD5}" type="presOf" srcId="{AEB6711F-2FD2-EE4C-9A68-4B58DEA248AB}" destId="{D8731BDF-5998-4D4D-A7F1-84884513F966}" srcOrd="0" destOrd="0" presId="urn:microsoft.com/office/officeart/2005/8/layout/vList6"/>
    <dgm:cxn modelId="{AAC2C7BC-8C1F-CA4B-862F-30C61CC6AD0F}" type="presOf" srcId="{664C871A-C959-5A4B-B5BE-8A98FF5C607F}" destId="{D664C998-D7CD-7840-A70F-EB32AD22328F}" srcOrd="0" destOrd="0" presId="urn:microsoft.com/office/officeart/2005/8/layout/vList6"/>
    <dgm:cxn modelId="{B88AA2BE-8E87-6147-8700-216C19E17E5C}" srcId="{AEB6711F-2FD2-EE4C-9A68-4B58DEA248AB}" destId="{4897464B-EE26-8148-BA5B-B4ABEBF8877D}" srcOrd="0" destOrd="0" parTransId="{D0E0AF3E-5DA8-F945-BF96-5367412EAFC3}" sibTransId="{030D015C-0274-F544-B471-99A8AEE5491F}"/>
    <dgm:cxn modelId="{007C6EF4-E6CF-8046-B322-DE86EC407597}" type="presOf" srcId="{E2E26487-0326-E949-B40D-568AEEDA89BD}" destId="{FFD9217D-0535-7D4A-8E7E-B2811FD5001D}" srcOrd="0" destOrd="0" presId="urn:microsoft.com/office/officeart/2005/8/layout/vList6"/>
    <dgm:cxn modelId="{5CA8C939-9D81-D141-AEC0-A6B372EACD9D}" type="presParOf" srcId="{7538ECD1-7497-6640-B80D-84A9ADC88FFA}" destId="{737F184F-D612-A944-A694-96EF1454EC16}" srcOrd="0" destOrd="0" presId="urn:microsoft.com/office/officeart/2005/8/layout/vList6"/>
    <dgm:cxn modelId="{0A819D72-9DFB-444B-9D98-5643C07E6CBE}" type="presParOf" srcId="{737F184F-D612-A944-A694-96EF1454EC16}" destId="{D8731BDF-5998-4D4D-A7F1-84884513F966}" srcOrd="0" destOrd="0" presId="urn:microsoft.com/office/officeart/2005/8/layout/vList6"/>
    <dgm:cxn modelId="{D948AE18-6BF8-984A-AC6E-0D6ACB03B598}" type="presParOf" srcId="{737F184F-D612-A944-A694-96EF1454EC16}" destId="{EC3AACFA-A6EF-614F-A39F-610FE76C78F3}" srcOrd="1" destOrd="0" presId="urn:microsoft.com/office/officeart/2005/8/layout/vList6"/>
    <dgm:cxn modelId="{99AA8791-6F0F-1B44-91CE-089711697E32}" type="presParOf" srcId="{7538ECD1-7497-6640-B80D-84A9ADC88FFA}" destId="{32A27251-808D-D64B-B648-FB2C41E041AC}" srcOrd="1" destOrd="0" presId="urn:microsoft.com/office/officeart/2005/8/layout/vList6"/>
    <dgm:cxn modelId="{C93403B0-9D7D-E445-8FA2-0F46986C9FF8}" type="presParOf" srcId="{7538ECD1-7497-6640-B80D-84A9ADC88FFA}" destId="{094BCD72-19F5-684A-8039-A83A28B96994}" srcOrd="2" destOrd="0" presId="urn:microsoft.com/office/officeart/2005/8/layout/vList6"/>
    <dgm:cxn modelId="{AEA1D224-10C5-DF40-AAB4-EDF7440E0543}" type="presParOf" srcId="{094BCD72-19F5-684A-8039-A83A28B96994}" destId="{D664C998-D7CD-7840-A70F-EB32AD22328F}" srcOrd="0" destOrd="0" presId="urn:microsoft.com/office/officeart/2005/8/layout/vList6"/>
    <dgm:cxn modelId="{9CB49B1D-2DC9-B54B-A58C-7A6F52DD8E01}" type="presParOf" srcId="{094BCD72-19F5-684A-8039-A83A28B96994}" destId="{FFD9217D-0535-7D4A-8E7E-B2811FD5001D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1853E91-F25B-044D-9DFF-645E7A5B61EC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6FCD93-85E7-1F4A-992D-D3ECCECB78CC}">
      <dgm:prSet custT="1"/>
      <dgm:spPr>
        <a:solidFill>
          <a:srgbClr val="FDEEC6"/>
        </a:solidFill>
      </dgm:spPr>
      <dgm:t>
        <a:bodyPr/>
        <a:lstStyle/>
        <a:p>
          <a:pPr rtl="0"/>
          <a:r>
            <a:rPr lang="en-US" sz="2400" b="0" dirty="0">
              <a:solidFill>
                <a:schemeClr val="tx1"/>
              </a:solidFill>
              <a:effectLst/>
              <a:latin typeface="Arial"/>
              <a:cs typeface="Arial"/>
            </a:rPr>
            <a:t>↓±10/15kg</a:t>
          </a:r>
        </a:p>
      </dgm:t>
    </dgm:pt>
    <dgm:pt modelId="{F39BC66B-84A0-B640-8F37-F5BBAC786DA2}" type="parTrans" cxnId="{DCDEEBED-C758-374C-98AE-E006A9C860C2}">
      <dgm:prSet/>
      <dgm:spPr/>
      <dgm:t>
        <a:bodyPr/>
        <a:lstStyle/>
        <a:p>
          <a:endParaRPr lang="en-US"/>
        </a:p>
      </dgm:t>
    </dgm:pt>
    <dgm:pt modelId="{489DCF33-7DF1-D04C-B40D-71C1082AAC3F}" type="sibTrans" cxnId="{DCDEEBED-C758-374C-98AE-E006A9C860C2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78136842-335F-234E-9E36-46FEA9A4D5EE}">
      <dgm:prSet custT="1"/>
      <dgm:spPr>
        <a:solidFill>
          <a:srgbClr val="FDEEC6"/>
        </a:solidFill>
      </dgm:spPr>
      <dgm:t>
        <a:bodyPr/>
        <a:lstStyle/>
        <a:p>
          <a:pPr rtl="0"/>
          <a:r>
            <a:rPr lang="en-US" sz="2400" b="0" dirty="0">
              <a:solidFill>
                <a:schemeClr val="tx1"/>
              </a:solidFill>
              <a:effectLst/>
              <a:latin typeface="Arial"/>
              <a:cs typeface="Arial"/>
            </a:rPr>
            <a:t>↓ Lean mass  </a:t>
          </a:r>
        </a:p>
      </dgm:t>
    </dgm:pt>
    <dgm:pt modelId="{3DFE7361-EE0D-FD4C-83FD-85F86B3ADFDC}" type="parTrans" cxnId="{A384CF2E-E5B6-C54C-8AE3-1DA6A587AAA4}">
      <dgm:prSet/>
      <dgm:spPr/>
      <dgm:t>
        <a:bodyPr/>
        <a:lstStyle/>
        <a:p>
          <a:endParaRPr lang="en-US"/>
        </a:p>
      </dgm:t>
    </dgm:pt>
    <dgm:pt modelId="{27C3D5E5-AC61-3A47-8F75-B11E79422A53}" type="sibTrans" cxnId="{A384CF2E-E5B6-C54C-8AE3-1DA6A587AAA4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8FD8BDF0-03A0-C24F-AA34-1A1E430700BC}">
      <dgm:prSet custT="1"/>
      <dgm:spPr>
        <a:solidFill>
          <a:srgbClr val="FDEEC6"/>
        </a:solidFill>
      </dgm:spPr>
      <dgm:t>
        <a:bodyPr/>
        <a:lstStyle/>
        <a:p>
          <a:pPr rtl="0"/>
          <a:r>
            <a:rPr lang="en-US" sz="2400" b="0" dirty="0">
              <a:solidFill>
                <a:schemeClr val="tx1"/>
              </a:solidFill>
              <a:effectLst/>
              <a:latin typeface="Arial"/>
              <a:cs typeface="Arial"/>
            </a:rPr>
            <a:t>↓Cardiorespiratory fitness </a:t>
          </a:r>
        </a:p>
      </dgm:t>
    </dgm:pt>
    <dgm:pt modelId="{7903F761-7B32-CB4E-852B-75CE1384DE92}" type="parTrans" cxnId="{8FEB33E8-054C-E644-8528-9178A4BADC73}">
      <dgm:prSet/>
      <dgm:spPr/>
      <dgm:t>
        <a:bodyPr/>
        <a:lstStyle/>
        <a:p>
          <a:endParaRPr lang="en-US"/>
        </a:p>
      </dgm:t>
    </dgm:pt>
    <dgm:pt modelId="{2A1C3472-3A7C-AD46-A28F-30A7B06C1D8E}" type="sibTrans" cxnId="{8FEB33E8-054C-E644-8528-9178A4BADC73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BACA7282-14D4-1C46-BD72-E14A93831004}">
      <dgm:prSet custT="1"/>
      <dgm:spPr>
        <a:solidFill>
          <a:srgbClr val="FDEEC6"/>
        </a:solidFill>
      </dgm:spPr>
      <dgm:t>
        <a:bodyPr/>
        <a:lstStyle/>
        <a:p>
          <a:pPr rtl="0"/>
          <a:r>
            <a:rPr lang="en-US" sz="2400" b="0" dirty="0">
              <a:solidFill>
                <a:schemeClr val="tx1"/>
              </a:solidFill>
              <a:effectLst/>
              <a:latin typeface="Arial"/>
              <a:cs typeface="Arial"/>
            </a:rPr>
            <a:t>Weakness, vertigo…</a:t>
          </a:r>
        </a:p>
      </dgm:t>
    </dgm:pt>
    <dgm:pt modelId="{0C6B5F29-00B5-D94C-AA88-61AA49963D3D}" type="parTrans" cxnId="{7C477B39-56BA-334B-8CF5-EC129D5ECBA7}">
      <dgm:prSet/>
      <dgm:spPr/>
      <dgm:t>
        <a:bodyPr/>
        <a:lstStyle/>
        <a:p>
          <a:endParaRPr lang="en-US"/>
        </a:p>
      </dgm:t>
    </dgm:pt>
    <dgm:pt modelId="{58B12E1A-066D-FC4D-BCFE-DCE6656C2A04}" type="sibTrans" cxnId="{7C477B39-56BA-334B-8CF5-EC129D5ECBA7}">
      <dgm:prSet/>
      <dgm:spPr/>
      <dgm:t>
        <a:bodyPr/>
        <a:lstStyle/>
        <a:p>
          <a:endParaRPr lang="en-US"/>
        </a:p>
      </dgm:t>
    </dgm:pt>
    <dgm:pt modelId="{C108EFD2-3FE0-1D46-BEF7-CB5585ED1DE7}">
      <dgm:prSet custT="1"/>
      <dgm:spPr>
        <a:solidFill>
          <a:srgbClr val="FDEEC6"/>
        </a:solidFill>
      </dgm:spPr>
      <dgm:t>
        <a:bodyPr/>
        <a:lstStyle/>
        <a:p>
          <a:pPr rtl="0"/>
          <a:r>
            <a:rPr lang="en-US" sz="2400" b="0" dirty="0">
              <a:solidFill>
                <a:schemeClr val="tx1"/>
              </a:solidFill>
              <a:effectLst/>
              <a:latin typeface="Arial"/>
              <a:cs typeface="Arial"/>
            </a:rPr>
            <a:t>500 – 700 kcal/day</a:t>
          </a:r>
        </a:p>
      </dgm:t>
    </dgm:pt>
    <dgm:pt modelId="{337CAF7D-9392-B241-9D1C-9D37072ACE0E}" type="parTrans" cxnId="{85F1914E-6AD4-2C47-B413-28676F0507F9}">
      <dgm:prSet/>
      <dgm:spPr/>
      <dgm:t>
        <a:bodyPr/>
        <a:lstStyle/>
        <a:p>
          <a:endParaRPr lang="en-US"/>
        </a:p>
      </dgm:t>
    </dgm:pt>
    <dgm:pt modelId="{A89305FA-E6C3-7548-8488-C5A498310F94}" type="sibTrans" cxnId="{85F1914E-6AD4-2C47-B413-28676F0507F9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FC547E3-7A42-C645-B989-4A2D98947041}" type="pres">
      <dgm:prSet presAssocID="{E1853E91-F25B-044D-9DFF-645E7A5B61EC}" presName="outerComposite" presStyleCnt="0">
        <dgm:presLayoutVars>
          <dgm:chMax val="5"/>
          <dgm:dir/>
          <dgm:resizeHandles val="exact"/>
        </dgm:presLayoutVars>
      </dgm:prSet>
      <dgm:spPr/>
    </dgm:pt>
    <dgm:pt modelId="{755507D3-89AA-6747-B53F-E83B44EAED3A}" type="pres">
      <dgm:prSet presAssocID="{E1853E91-F25B-044D-9DFF-645E7A5B61EC}" presName="dummyMaxCanvas" presStyleCnt="0">
        <dgm:presLayoutVars/>
      </dgm:prSet>
      <dgm:spPr/>
    </dgm:pt>
    <dgm:pt modelId="{FA91F4DF-594F-7B48-8279-028A7EC98243}" type="pres">
      <dgm:prSet presAssocID="{E1853E91-F25B-044D-9DFF-645E7A5B61EC}" presName="FiveNodes_1" presStyleLbl="node1" presStyleIdx="0" presStyleCnt="5">
        <dgm:presLayoutVars>
          <dgm:bulletEnabled val="1"/>
        </dgm:presLayoutVars>
      </dgm:prSet>
      <dgm:spPr/>
    </dgm:pt>
    <dgm:pt modelId="{94617756-41AD-3543-8CB1-54D7B1D61DC0}" type="pres">
      <dgm:prSet presAssocID="{E1853E91-F25B-044D-9DFF-645E7A5B61EC}" presName="FiveNodes_2" presStyleLbl="node1" presStyleIdx="1" presStyleCnt="5">
        <dgm:presLayoutVars>
          <dgm:bulletEnabled val="1"/>
        </dgm:presLayoutVars>
      </dgm:prSet>
      <dgm:spPr/>
    </dgm:pt>
    <dgm:pt modelId="{BECE9179-E35F-B245-8722-674A13307AB3}" type="pres">
      <dgm:prSet presAssocID="{E1853E91-F25B-044D-9DFF-645E7A5B61EC}" presName="FiveNodes_3" presStyleLbl="node1" presStyleIdx="2" presStyleCnt="5" custScaleX="104036">
        <dgm:presLayoutVars>
          <dgm:bulletEnabled val="1"/>
        </dgm:presLayoutVars>
      </dgm:prSet>
      <dgm:spPr/>
    </dgm:pt>
    <dgm:pt modelId="{C03F061B-EDB0-BD41-BA16-F592A3B587EA}" type="pres">
      <dgm:prSet presAssocID="{E1853E91-F25B-044D-9DFF-645E7A5B61EC}" presName="FiveNodes_4" presStyleLbl="node1" presStyleIdx="3" presStyleCnt="5">
        <dgm:presLayoutVars>
          <dgm:bulletEnabled val="1"/>
        </dgm:presLayoutVars>
      </dgm:prSet>
      <dgm:spPr/>
    </dgm:pt>
    <dgm:pt modelId="{D09CCBCF-060B-C942-9015-D9846C4B6E29}" type="pres">
      <dgm:prSet presAssocID="{E1853E91-F25B-044D-9DFF-645E7A5B61EC}" presName="FiveNodes_5" presStyleLbl="node1" presStyleIdx="4" presStyleCnt="5">
        <dgm:presLayoutVars>
          <dgm:bulletEnabled val="1"/>
        </dgm:presLayoutVars>
      </dgm:prSet>
      <dgm:spPr/>
    </dgm:pt>
    <dgm:pt modelId="{23D284B0-BA49-D048-8EE4-F4A893000FD6}" type="pres">
      <dgm:prSet presAssocID="{E1853E91-F25B-044D-9DFF-645E7A5B61EC}" presName="FiveConn_1-2" presStyleLbl="fgAccFollowNode1" presStyleIdx="0" presStyleCnt="4">
        <dgm:presLayoutVars>
          <dgm:bulletEnabled val="1"/>
        </dgm:presLayoutVars>
      </dgm:prSet>
      <dgm:spPr/>
    </dgm:pt>
    <dgm:pt modelId="{6F777856-3E22-3541-B948-20AA3691E075}" type="pres">
      <dgm:prSet presAssocID="{E1853E91-F25B-044D-9DFF-645E7A5B61EC}" presName="FiveConn_2-3" presStyleLbl="fgAccFollowNode1" presStyleIdx="1" presStyleCnt="4">
        <dgm:presLayoutVars>
          <dgm:bulletEnabled val="1"/>
        </dgm:presLayoutVars>
      </dgm:prSet>
      <dgm:spPr/>
    </dgm:pt>
    <dgm:pt modelId="{25B1C124-58E6-2547-8C4C-F41FF3CA5019}" type="pres">
      <dgm:prSet presAssocID="{E1853E91-F25B-044D-9DFF-645E7A5B61EC}" presName="FiveConn_3-4" presStyleLbl="fgAccFollowNode1" presStyleIdx="2" presStyleCnt="4">
        <dgm:presLayoutVars>
          <dgm:bulletEnabled val="1"/>
        </dgm:presLayoutVars>
      </dgm:prSet>
      <dgm:spPr/>
    </dgm:pt>
    <dgm:pt modelId="{525FFE53-415A-5A4C-9EAA-0182E07A5FA1}" type="pres">
      <dgm:prSet presAssocID="{E1853E91-F25B-044D-9DFF-645E7A5B61EC}" presName="FiveConn_4-5" presStyleLbl="fgAccFollowNode1" presStyleIdx="3" presStyleCnt="4">
        <dgm:presLayoutVars>
          <dgm:bulletEnabled val="1"/>
        </dgm:presLayoutVars>
      </dgm:prSet>
      <dgm:spPr/>
    </dgm:pt>
    <dgm:pt modelId="{5357F239-FBA7-2D4E-BA99-1E2691021955}" type="pres">
      <dgm:prSet presAssocID="{E1853E91-F25B-044D-9DFF-645E7A5B61EC}" presName="FiveNodes_1_text" presStyleLbl="node1" presStyleIdx="4" presStyleCnt="5">
        <dgm:presLayoutVars>
          <dgm:bulletEnabled val="1"/>
        </dgm:presLayoutVars>
      </dgm:prSet>
      <dgm:spPr/>
    </dgm:pt>
    <dgm:pt modelId="{09092139-516F-5A47-951E-A09EEEFBF48F}" type="pres">
      <dgm:prSet presAssocID="{E1853E91-F25B-044D-9DFF-645E7A5B61EC}" presName="FiveNodes_2_text" presStyleLbl="node1" presStyleIdx="4" presStyleCnt="5">
        <dgm:presLayoutVars>
          <dgm:bulletEnabled val="1"/>
        </dgm:presLayoutVars>
      </dgm:prSet>
      <dgm:spPr/>
    </dgm:pt>
    <dgm:pt modelId="{22C61DF7-CA82-E846-9F5E-E65C12CE274E}" type="pres">
      <dgm:prSet presAssocID="{E1853E91-F25B-044D-9DFF-645E7A5B61EC}" presName="FiveNodes_3_text" presStyleLbl="node1" presStyleIdx="4" presStyleCnt="5">
        <dgm:presLayoutVars>
          <dgm:bulletEnabled val="1"/>
        </dgm:presLayoutVars>
      </dgm:prSet>
      <dgm:spPr/>
    </dgm:pt>
    <dgm:pt modelId="{290F120F-5727-014C-BE00-66300E01DD49}" type="pres">
      <dgm:prSet presAssocID="{E1853E91-F25B-044D-9DFF-645E7A5B61EC}" presName="FiveNodes_4_text" presStyleLbl="node1" presStyleIdx="4" presStyleCnt="5">
        <dgm:presLayoutVars>
          <dgm:bulletEnabled val="1"/>
        </dgm:presLayoutVars>
      </dgm:prSet>
      <dgm:spPr/>
    </dgm:pt>
    <dgm:pt modelId="{5B0ADFFB-4CA3-1F41-83AB-3AA53DB9694E}" type="pres">
      <dgm:prSet presAssocID="{E1853E91-F25B-044D-9DFF-645E7A5B61E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36CDA0B-DE95-6A45-BD42-727EA7E506F7}" type="presOf" srcId="{E1853E91-F25B-044D-9DFF-645E7A5B61EC}" destId="{5FC547E3-7A42-C645-B989-4A2D98947041}" srcOrd="0" destOrd="0" presId="urn:microsoft.com/office/officeart/2005/8/layout/vProcess5"/>
    <dgm:cxn modelId="{E3F9EA0E-77A4-4D48-A0D3-660C0DB2239C}" type="presOf" srcId="{936FCD93-85E7-1F4A-992D-D3ECCECB78CC}" destId="{5357F239-FBA7-2D4E-BA99-1E2691021955}" srcOrd="1" destOrd="0" presId="urn:microsoft.com/office/officeart/2005/8/layout/vProcess5"/>
    <dgm:cxn modelId="{623B8F14-770D-1043-91D8-7E2A198F0488}" type="presOf" srcId="{C108EFD2-3FE0-1D46-BEF7-CB5585ED1DE7}" destId="{C03F061B-EDB0-BD41-BA16-F592A3B587EA}" srcOrd="0" destOrd="0" presId="urn:microsoft.com/office/officeart/2005/8/layout/vProcess5"/>
    <dgm:cxn modelId="{7537DF29-B1FF-9745-A197-946FBAB2B5C8}" type="presOf" srcId="{8FD8BDF0-03A0-C24F-AA34-1A1E430700BC}" destId="{22C61DF7-CA82-E846-9F5E-E65C12CE274E}" srcOrd="1" destOrd="0" presId="urn:microsoft.com/office/officeart/2005/8/layout/vProcess5"/>
    <dgm:cxn modelId="{A384CF2E-E5B6-C54C-8AE3-1DA6A587AAA4}" srcId="{E1853E91-F25B-044D-9DFF-645E7A5B61EC}" destId="{78136842-335F-234E-9E36-46FEA9A4D5EE}" srcOrd="1" destOrd="0" parTransId="{3DFE7361-EE0D-FD4C-83FD-85F86B3ADFDC}" sibTransId="{27C3D5E5-AC61-3A47-8F75-B11E79422A53}"/>
    <dgm:cxn modelId="{7750A533-BA51-034B-9DEF-AE8C926D5F5D}" type="presOf" srcId="{A89305FA-E6C3-7548-8488-C5A498310F94}" destId="{525FFE53-415A-5A4C-9EAA-0182E07A5FA1}" srcOrd="0" destOrd="0" presId="urn:microsoft.com/office/officeart/2005/8/layout/vProcess5"/>
    <dgm:cxn modelId="{19D9C233-0368-8041-85E2-3FEB4CB4EE1D}" type="presOf" srcId="{C108EFD2-3FE0-1D46-BEF7-CB5585ED1DE7}" destId="{290F120F-5727-014C-BE00-66300E01DD49}" srcOrd="1" destOrd="0" presId="urn:microsoft.com/office/officeart/2005/8/layout/vProcess5"/>
    <dgm:cxn modelId="{7C477B39-56BA-334B-8CF5-EC129D5ECBA7}" srcId="{E1853E91-F25B-044D-9DFF-645E7A5B61EC}" destId="{BACA7282-14D4-1C46-BD72-E14A93831004}" srcOrd="4" destOrd="0" parTransId="{0C6B5F29-00B5-D94C-AA88-61AA49963D3D}" sibTransId="{58B12E1A-066D-FC4D-BCFE-DCE6656C2A04}"/>
    <dgm:cxn modelId="{9D7D8B46-8415-9044-8C53-E91235073972}" type="presOf" srcId="{BACA7282-14D4-1C46-BD72-E14A93831004}" destId="{D09CCBCF-060B-C942-9015-D9846C4B6E29}" srcOrd="0" destOrd="0" presId="urn:microsoft.com/office/officeart/2005/8/layout/vProcess5"/>
    <dgm:cxn modelId="{B3C5254B-C7BB-4D48-A5BC-937F9C5BF549}" type="presOf" srcId="{78136842-335F-234E-9E36-46FEA9A4D5EE}" destId="{09092139-516F-5A47-951E-A09EEEFBF48F}" srcOrd="1" destOrd="0" presId="urn:microsoft.com/office/officeart/2005/8/layout/vProcess5"/>
    <dgm:cxn modelId="{2648A84B-003F-514F-86F4-D750DE07DF9B}" type="presOf" srcId="{489DCF33-7DF1-D04C-B40D-71C1082AAC3F}" destId="{23D284B0-BA49-D048-8EE4-F4A893000FD6}" srcOrd="0" destOrd="0" presId="urn:microsoft.com/office/officeart/2005/8/layout/vProcess5"/>
    <dgm:cxn modelId="{86D1886C-574E-0344-877F-AB858A7D0953}" type="presOf" srcId="{BACA7282-14D4-1C46-BD72-E14A93831004}" destId="{5B0ADFFB-4CA3-1F41-83AB-3AA53DB9694E}" srcOrd="1" destOrd="0" presId="urn:microsoft.com/office/officeart/2005/8/layout/vProcess5"/>
    <dgm:cxn modelId="{85F1914E-6AD4-2C47-B413-28676F0507F9}" srcId="{E1853E91-F25B-044D-9DFF-645E7A5B61EC}" destId="{C108EFD2-3FE0-1D46-BEF7-CB5585ED1DE7}" srcOrd="3" destOrd="0" parTransId="{337CAF7D-9392-B241-9D1C-9D37072ACE0E}" sibTransId="{A89305FA-E6C3-7548-8488-C5A498310F94}"/>
    <dgm:cxn modelId="{B07BD881-5052-104A-8ECD-298FA2B55773}" type="presOf" srcId="{27C3D5E5-AC61-3A47-8F75-B11E79422A53}" destId="{6F777856-3E22-3541-B948-20AA3691E075}" srcOrd="0" destOrd="0" presId="urn:microsoft.com/office/officeart/2005/8/layout/vProcess5"/>
    <dgm:cxn modelId="{57D9ECB2-D058-9F43-9E3D-49CB403703F3}" type="presOf" srcId="{8FD8BDF0-03A0-C24F-AA34-1A1E430700BC}" destId="{BECE9179-E35F-B245-8722-674A13307AB3}" srcOrd="0" destOrd="0" presId="urn:microsoft.com/office/officeart/2005/8/layout/vProcess5"/>
    <dgm:cxn modelId="{BA5BFAD1-CB9D-5B40-843B-A0CA37FE6312}" type="presOf" srcId="{936FCD93-85E7-1F4A-992D-D3ECCECB78CC}" destId="{FA91F4DF-594F-7B48-8279-028A7EC98243}" srcOrd="0" destOrd="0" presId="urn:microsoft.com/office/officeart/2005/8/layout/vProcess5"/>
    <dgm:cxn modelId="{6267BCDC-4AA1-1F40-AA9D-2C61159CE17F}" type="presOf" srcId="{2A1C3472-3A7C-AD46-A28F-30A7B06C1D8E}" destId="{25B1C124-58E6-2547-8C4C-F41FF3CA5019}" srcOrd="0" destOrd="0" presId="urn:microsoft.com/office/officeart/2005/8/layout/vProcess5"/>
    <dgm:cxn modelId="{8FEB33E8-054C-E644-8528-9178A4BADC73}" srcId="{E1853E91-F25B-044D-9DFF-645E7A5B61EC}" destId="{8FD8BDF0-03A0-C24F-AA34-1A1E430700BC}" srcOrd="2" destOrd="0" parTransId="{7903F761-7B32-CB4E-852B-75CE1384DE92}" sibTransId="{2A1C3472-3A7C-AD46-A28F-30A7B06C1D8E}"/>
    <dgm:cxn modelId="{DCDEEBED-C758-374C-98AE-E006A9C860C2}" srcId="{E1853E91-F25B-044D-9DFF-645E7A5B61EC}" destId="{936FCD93-85E7-1F4A-992D-D3ECCECB78CC}" srcOrd="0" destOrd="0" parTransId="{F39BC66B-84A0-B640-8F37-F5BBAC786DA2}" sibTransId="{489DCF33-7DF1-D04C-B40D-71C1082AAC3F}"/>
    <dgm:cxn modelId="{CA1835F7-E8CB-6646-AC1B-39959E80CDC4}" type="presOf" srcId="{78136842-335F-234E-9E36-46FEA9A4D5EE}" destId="{94617756-41AD-3543-8CB1-54D7B1D61DC0}" srcOrd="0" destOrd="0" presId="urn:microsoft.com/office/officeart/2005/8/layout/vProcess5"/>
    <dgm:cxn modelId="{F4A5EEBA-79CF-FB46-921D-941284A29B65}" type="presParOf" srcId="{5FC547E3-7A42-C645-B989-4A2D98947041}" destId="{755507D3-89AA-6747-B53F-E83B44EAED3A}" srcOrd="0" destOrd="0" presId="urn:microsoft.com/office/officeart/2005/8/layout/vProcess5"/>
    <dgm:cxn modelId="{F0CEB190-07FA-A84C-92EC-ECA4BA45A26D}" type="presParOf" srcId="{5FC547E3-7A42-C645-B989-4A2D98947041}" destId="{FA91F4DF-594F-7B48-8279-028A7EC98243}" srcOrd="1" destOrd="0" presId="urn:microsoft.com/office/officeart/2005/8/layout/vProcess5"/>
    <dgm:cxn modelId="{377E3B22-B216-BB45-82F7-6422833D383D}" type="presParOf" srcId="{5FC547E3-7A42-C645-B989-4A2D98947041}" destId="{94617756-41AD-3543-8CB1-54D7B1D61DC0}" srcOrd="2" destOrd="0" presId="urn:microsoft.com/office/officeart/2005/8/layout/vProcess5"/>
    <dgm:cxn modelId="{6F519931-0419-1043-AB59-86B006CC35FF}" type="presParOf" srcId="{5FC547E3-7A42-C645-B989-4A2D98947041}" destId="{BECE9179-E35F-B245-8722-674A13307AB3}" srcOrd="3" destOrd="0" presId="urn:microsoft.com/office/officeart/2005/8/layout/vProcess5"/>
    <dgm:cxn modelId="{F2BF52D5-1D5C-764F-B02C-13534F15BD99}" type="presParOf" srcId="{5FC547E3-7A42-C645-B989-4A2D98947041}" destId="{C03F061B-EDB0-BD41-BA16-F592A3B587EA}" srcOrd="4" destOrd="0" presId="urn:microsoft.com/office/officeart/2005/8/layout/vProcess5"/>
    <dgm:cxn modelId="{D832D703-519F-8E4A-8755-53F47B884870}" type="presParOf" srcId="{5FC547E3-7A42-C645-B989-4A2D98947041}" destId="{D09CCBCF-060B-C942-9015-D9846C4B6E29}" srcOrd="5" destOrd="0" presId="urn:microsoft.com/office/officeart/2005/8/layout/vProcess5"/>
    <dgm:cxn modelId="{585DBCF3-C68F-5E4E-9BA3-A0B0F6E19BB3}" type="presParOf" srcId="{5FC547E3-7A42-C645-B989-4A2D98947041}" destId="{23D284B0-BA49-D048-8EE4-F4A893000FD6}" srcOrd="6" destOrd="0" presId="urn:microsoft.com/office/officeart/2005/8/layout/vProcess5"/>
    <dgm:cxn modelId="{493EC751-39D1-4647-951B-3385EB6771D9}" type="presParOf" srcId="{5FC547E3-7A42-C645-B989-4A2D98947041}" destId="{6F777856-3E22-3541-B948-20AA3691E075}" srcOrd="7" destOrd="0" presId="urn:microsoft.com/office/officeart/2005/8/layout/vProcess5"/>
    <dgm:cxn modelId="{8892B035-C62A-F445-BFDB-B3E103EF0563}" type="presParOf" srcId="{5FC547E3-7A42-C645-B989-4A2D98947041}" destId="{25B1C124-58E6-2547-8C4C-F41FF3CA5019}" srcOrd="8" destOrd="0" presId="urn:microsoft.com/office/officeart/2005/8/layout/vProcess5"/>
    <dgm:cxn modelId="{006EFF0C-A957-1047-9271-C12666646CD1}" type="presParOf" srcId="{5FC547E3-7A42-C645-B989-4A2D98947041}" destId="{525FFE53-415A-5A4C-9EAA-0182E07A5FA1}" srcOrd="9" destOrd="0" presId="urn:microsoft.com/office/officeart/2005/8/layout/vProcess5"/>
    <dgm:cxn modelId="{A4581B15-5B80-3843-8070-5086E79C4106}" type="presParOf" srcId="{5FC547E3-7A42-C645-B989-4A2D98947041}" destId="{5357F239-FBA7-2D4E-BA99-1E2691021955}" srcOrd="10" destOrd="0" presId="urn:microsoft.com/office/officeart/2005/8/layout/vProcess5"/>
    <dgm:cxn modelId="{B41347A8-C62D-9945-9BD8-C17080B1E146}" type="presParOf" srcId="{5FC547E3-7A42-C645-B989-4A2D98947041}" destId="{09092139-516F-5A47-951E-A09EEEFBF48F}" srcOrd="11" destOrd="0" presId="urn:microsoft.com/office/officeart/2005/8/layout/vProcess5"/>
    <dgm:cxn modelId="{127D3805-D138-D34F-851B-74F8D459B817}" type="presParOf" srcId="{5FC547E3-7A42-C645-B989-4A2D98947041}" destId="{22C61DF7-CA82-E846-9F5E-E65C12CE274E}" srcOrd="12" destOrd="0" presId="urn:microsoft.com/office/officeart/2005/8/layout/vProcess5"/>
    <dgm:cxn modelId="{7E1F2B7B-60BA-EA4B-AA22-33E60FE24335}" type="presParOf" srcId="{5FC547E3-7A42-C645-B989-4A2D98947041}" destId="{290F120F-5727-014C-BE00-66300E01DD49}" srcOrd="13" destOrd="0" presId="urn:microsoft.com/office/officeart/2005/8/layout/vProcess5"/>
    <dgm:cxn modelId="{0EF21CC4-4B65-6241-AA90-CACA3BED2740}" type="presParOf" srcId="{5FC547E3-7A42-C645-B989-4A2D98947041}" destId="{5B0ADFFB-4CA3-1F41-83AB-3AA53DB9694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1853E91-F25B-044D-9DFF-645E7A5B61EC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136842-335F-234E-9E36-46FEA9A4D5EE}">
      <dgm:prSet custT="1"/>
      <dgm:spPr>
        <a:solidFill>
          <a:srgbClr val="FDEEC6"/>
        </a:solidFill>
      </dgm:spPr>
      <dgm:t>
        <a:bodyPr/>
        <a:lstStyle/>
        <a:p>
          <a:pPr rtl="0"/>
          <a:r>
            <a:rPr lang="en-US" sz="2400" b="0" dirty="0">
              <a:solidFill>
                <a:schemeClr val="tx1"/>
              </a:solidFill>
              <a:effectLst/>
              <a:latin typeface="Arial"/>
              <a:cs typeface="Arial"/>
            </a:rPr>
            <a:t>Postural reorganization</a:t>
          </a:r>
        </a:p>
      </dgm:t>
    </dgm:pt>
    <dgm:pt modelId="{3DFE7361-EE0D-FD4C-83FD-85F86B3ADFDC}" type="parTrans" cxnId="{A384CF2E-E5B6-C54C-8AE3-1DA6A587AAA4}">
      <dgm:prSet/>
      <dgm:spPr/>
      <dgm:t>
        <a:bodyPr/>
        <a:lstStyle/>
        <a:p>
          <a:endParaRPr lang="en-US"/>
        </a:p>
      </dgm:t>
    </dgm:pt>
    <dgm:pt modelId="{27C3D5E5-AC61-3A47-8F75-B11E79422A53}" type="sibTrans" cxnId="{A384CF2E-E5B6-C54C-8AE3-1DA6A587AAA4}">
      <dgm:prSet/>
      <dgm:spPr>
        <a:solidFill>
          <a:srgbClr val="D9D9D9">
            <a:alpha val="90000"/>
          </a:srgbClr>
        </a:solidFill>
      </dgm:spPr>
      <dgm:t>
        <a:bodyPr/>
        <a:lstStyle/>
        <a:p>
          <a:endParaRPr lang="en-US"/>
        </a:p>
      </dgm:t>
    </dgm:pt>
    <dgm:pt modelId="{8FD8BDF0-03A0-C24F-AA34-1A1E430700BC}">
      <dgm:prSet custT="1"/>
      <dgm:spPr>
        <a:solidFill>
          <a:srgbClr val="FDEEC6"/>
        </a:solidFill>
      </dgm:spPr>
      <dgm:t>
        <a:bodyPr/>
        <a:lstStyle/>
        <a:p>
          <a:pPr rtl="0"/>
          <a:r>
            <a:rPr lang="en-US" sz="2400" b="0" dirty="0">
              <a:solidFill>
                <a:schemeClr val="tx1"/>
              </a:solidFill>
              <a:effectLst/>
              <a:latin typeface="Arial"/>
              <a:cs typeface="Arial"/>
            </a:rPr>
            <a:t>Cardiorespiratory fitness </a:t>
          </a:r>
        </a:p>
      </dgm:t>
    </dgm:pt>
    <dgm:pt modelId="{7903F761-7B32-CB4E-852B-75CE1384DE92}" type="parTrans" cxnId="{8FEB33E8-054C-E644-8528-9178A4BADC73}">
      <dgm:prSet/>
      <dgm:spPr/>
      <dgm:t>
        <a:bodyPr/>
        <a:lstStyle/>
        <a:p>
          <a:endParaRPr lang="en-US"/>
        </a:p>
      </dgm:t>
    </dgm:pt>
    <dgm:pt modelId="{2A1C3472-3A7C-AD46-A28F-30A7B06C1D8E}" type="sibTrans" cxnId="{8FEB33E8-054C-E644-8528-9178A4BADC73}">
      <dgm:prSet/>
      <dgm:spPr>
        <a:solidFill>
          <a:srgbClr val="D9D9D9">
            <a:alpha val="90000"/>
          </a:srgbClr>
        </a:solidFill>
      </dgm:spPr>
      <dgm:t>
        <a:bodyPr/>
        <a:lstStyle/>
        <a:p>
          <a:endParaRPr lang="en-US"/>
        </a:p>
      </dgm:t>
    </dgm:pt>
    <dgm:pt modelId="{BACA7282-14D4-1C46-BD72-E14A93831004}">
      <dgm:prSet custT="1"/>
      <dgm:spPr>
        <a:solidFill>
          <a:srgbClr val="FDEEC6"/>
        </a:solidFill>
      </dgm:spPr>
      <dgm:t>
        <a:bodyPr/>
        <a:lstStyle/>
        <a:p>
          <a:pPr rtl="0"/>
          <a:r>
            <a:rPr lang="en-US" sz="2400" b="0" dirty="0">
              <a:solidFill>
                <a:schemeClr val="tx1"/>
              </a:solidFill>
              <a:effectLst/>
              <a:latin typeface="Arial"/>
              <a:cs typeface="Arial"/>
            </a:rPr>
            <a:t>Body functionality</a:t>
          </a:r>
        </a:p>
      </dgm:t>
    </dgm:pt>
    <dgm:pt modelId="{0C6B5F29-00B5-D94C-AA88-61AA49963D3D}" type="parTrans" cxnId="{7C477B39-56BA-334B-8CF5-EC129D5ECBA7}">
      <dgm:prSet/>
      <dgm:spPr/>
      <dgm:t>
        <a:bodyPr/>
        <a:lstStyle/>
        <a:p>
          <a:endParaRPr lang="en-US"/>
        </a:p>
      </dgm:t>
    </dgm:pt>
    <dgm:pt modelId="{58B12E1A-066D-FC4D-BCFE-DCE6656C2A04}" type="sibTrans" cxnId="{7C477B39-56BA-334B-8CF5-EC129D5ECBA7}">
      <dgm:prSet/>
      <dgm:spPr/>
      <dgm:t>
        <a:bodyPr/>
        <a:lstStyle/>
        <a:p>
          <a:endParaRPr lang="en-US"/>
        </a:p>
      </dgm:t>
    </dgm:pt>
    <dgm:pt modelId="{C108EFD2-3FE0-1D46-BEF7-CB5585ED1DE7}">
      <dgm:prSet custT="1"/>
      <dgm:spPr>
        <a:solidFill>
          <a:srgbClr val="FDEEC6"/>
        </a:solidFill>
        <a:effectLst/>
      </dgm:spPr>
      <dgm:t>
        <a:bodyPr/>
        <a:lstStyle/>
        <a:p>
          <a:pPr rtl="0"/>
          <a:r>
            <a:rPr lang="en-US" sz="2400" b="0" dirty="0">
              <a:solidFill>
                <a:schemeClr val="tx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↓ </a:t>
          </a:r>
          <a:r>
            <a:rPr lang="en-US" sz="2400" b="0" dirty="0">
              <a:solidFill>
                <a:schemeClr val="tx1"/>
              </a:solidFill>
              <a:latin typeface="Arial"/>
              <a:cs typeface="Arial"/>
            </a:rPr>
            <a:t>Fat mass </a:t>
          </a:r>
          <a:r>
            <a:rPr lang="en-US" sz="2400" b="0" dirty="0">
              <a:solidFill>
                <a:schemeClr val="tx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↑</a:t>
          </a:r>
          <a:r>
            <a:rPr lang="en-US" sz="2400" b="0" dirty="0">
              <a:solidFill>
                <a:schemeClr val="tx1"/>
              </a:solidFill>
              <a:latin typeface="Arial"/>
              <a:cs typeface="Arial"/>
            </a:rPr>
            <a:t>Lean mass </a:t>
          </a:r>
          <a:endParaRPr lang="en-US" sz="2400" b="0" dirty="0">
            <a:solidFill>
              <a:schemeClr val="tx1"/>
            </a:solidFill>
            <a:effectLst/>
            <a:latin typeface="Arial"/>
            <a:cs typeface="Arial"/>
          </a:endParaRPr>
        </a:p>
      </dgm:t>
    </dgm:pt>
    <dgm:pt modelId="{337CAF7D-9392-B241-9D1C-9D37072ACE0E}" type="parTrans" cxnId="{85F1914E-6AD4-2C47-B413-28676F0507F9}">
      <dgm:prSet/>
      <dgm:spPr/>
      <dgm:t>
        <a:bodyPr/>
        <a:lstStyle/>
        <a:p>
          <a:endParaRPr lang="en-US"/>
        </a:p>
      </dgm:t>
    </dgm:pt>
    <dgm:pt modelId="{A89305FA-E6C3-7548-8488-C5A498310F94}" type="sibTrans" cxnId="{85F1914E-6AD4-2C47-B413-28676F0507F9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FC547E3-7A42-C645-B989-4A2D98947041}" type="pres">
      <dgm:prSet presAssocID="{E1853E91-F25B-044D-9DFF-645E7A5B61EC}" presName="outerComposite" presStyleCnt="0">
        <dgm:presLayoutVars>
          <dgm:chMax val="5"/>
          <dgm:dir/>
          <dgm:resizeHandles val="exact"/>
        </dgm:presLayoutVars>
      </dgm:prSet>
      <dgm:spPr/>
    </dgm:pt>
    <dgm:pt modelId="{755507D3-89AA-6747-B53F-E83B44EAED3A}" type="pres">
      <dgm:prSet presAssocID="{E1853E91-F25B-044D-9DFF-645E7A5B61EC}" presName="dummyMaxCanvas" presStyleCnt="0">
        <dgm:presLayoutVars/>
      </dgm:prSet>
      <dgm:spPr/>
    </dgm:pt>
    <dgm:pt modelId="{5A5881A1-95B5-5944-B247-9D858EE4481D}" type="pres">
      <dgm:prSet presAssocID="{E1853E91-F25B-044D-9DFF-645E7A5B61EC}" presName="FourNodes_1" presStyleLbl="node1" presStyleIdx="0" presStyleCnt="4">
        <dgm:presLayoutVars>
          <dgm:bulletEnabled val="1"/>
        </dgm:presLayoutVars>
      </dgm:prSet>
      <dgm:spPr/>
    </dgm:pt>
    <dgm:pt modelId="{B35071E1-FD83-B74E-BC69-3F04E5016189}" type="pres">
      <dgm:prSet presAssocID="{E1853E91-F25B-044D-9DFF-645E7A5B61EC}" presName="FourNodes_2" presStyleLbl="node1" presStyleIdx="1" presStyleCnt="4">
        <dgm:presLayoutVars>
          <dgm:bulletEnabled val="1"/>
        </dgm:presLayoutVars>
      </dgm:prSet>
      <dgm:spPr/>
    </dgm:pt>
    <dgm:pt modelId="{E60CF0FD-FDB3-AF44-8211-5B1CEFB053FD}" type="pres">
      <dgm:prSet presAssocID="{E1853E91-F25B-044D-9DFF-645E7A5B61EC}" presName="FourNodes_3" presStyleLbl="node1" presStyleIdx="2" presStyleCnt="4">
        <dgm:presLayoutVars>
          <dgm:bulletEnabled val="1"/>
        </dgm:presLayoutVars>
      </dgm:prSet>
      <dgm:spPr/>
    </dgm:pt>
    <dgm:pt modelId="{B0046E1E-1B4E-D54D-A941-F87A69371CF6}" type="pres">
      <dgm:prSet presAssocID="{E1853E91-F25B-044D-9DFF-645E7A5B61EC}" presName="FourNodes_4" presStyleLbl="node1" presStyleIdx="3" presStyleCnt="4">
        <dgm:presLayoutVars>
          <dgm:bulletEnabled val="1"/>
        </dgm:presLayoutVars>
      </dgm:prSet>
      <dgm:spPr/>
    </dgm:pt>
    <dgm:pt modelId="{EBB27841-A85D-1C42-9AFF-63A11CC174C2}" type="pres">
      <dgm:prSet presAssocID="{E1853E91-F25B-044D-9DFF-645E7A5B61EC}" presName="FourConn_1-2" presStyleLbl="fgAccFollowNode1" presStyleIdx="0" presStyleCnt="3">
        <dgm:presLayoutVars>
          <dgm:bulletEnabled val="1"/>
        </dgm:presLayoutVars>
      </dgm:prSet>
      <dgm:spPr/>
    </dgm:pt>
    <dgm:pt modelId="{DCA095F3-A57E-2D4A-9202-F2ECA101E8F2}" type="pres">
      <dgm:prSet presAssocID="{E1853E91-F25B-044D-9DFF-645E7A5B61EC}" presName="FourConn_2-3" presStyleLbl="fgAccFollowNode1" presStyleIdx="1" presStyleCnt="3">
        <dgm:presLayoutVars>
          <dgm:bulletEnabled val="1"/>
        </dgm:presLayoutVars>
      </dgm:prSet>
      <dgm:spPr/>
    </dgm:pt>
    <dgm:pt modelId="{7DAD1AF2-10DE-9840-9A91-3CA69BC71708}" type="pres">
      <dgm:prSet presAssocID="{E1853E91-F25B-044D-9DFF-645E7A5B61EC}" presName="FourConn_3-4" presStyleLbl="fgAccFollowNode1" presStyleIdx="2" presStyleCnt="3">
        <dgm:presLayoutVars>
          <dgm:bulletEnabled val="1"/>
        </dgm:presLayoutVars>
      </dgm:prSet>
      <dgm:spPr/>
    </dgm:pt>
    <dgm:pt modelId="{94ADB3CB-1389-724A-AB41-4C4FC0252815}" type="pres">
      <dgm:prSet presAssocID="{E1853E91-F25B-044D-9DFF-645E7A5B61EC}" presName="FourNodes_1_text" presStyleLbl="node1" presStyleIdx="3" presStyleCnt="4">
        <dgm:presLayoutVars>
          <dgm:bulletEnabled val="1"/>
        </dgm:presLayoutVars>
      </dgm:prSet>
      <dgm:spPr/>
    </dgm:pt>
    <dgm:pt modelId="{6E570BBA-18B2-8142-B1D1-7C7D49D480ED}" type="pres">
      <dgm:prSet presAssocID="{E1853E91-F25B-044D-9DFF-645E7A5B61EC}" presName="FourNodes_2_text" presStyleLbl="node1" presStyleIdx="3" presStyleCnt="4">
        <dgm:presLayoutVars>
          <dgm:bulletEnabled val="1"/>
        </dgm:presLayoutVars>
      </dgm:prSet>
      <dgm:spPr/>
    </dgm:pt>
    <dgm:pt modelId="{C0F3052D-60EF-8B4A-A5C3-18D6F1D34570}" type="pres">
      <dgm:prSet presAssocID="{E1853E91-F25B-044D-9DFF-645E7A5B61EC}" presName="FourNodes_3_text" presStyleLbl="node1" presStyleIdx="3" presStyleCnt="4">
        <dgm:presLayoutVars>
          <dgm:bulletEnabled val="1"/>
        </dgm:presLayoutVars>
      </dgm:prSet>
      <dgm:spPr/>
    </dgm:pt>
    <dgm:pt modelId="{4CC93187-91AB-CD44-A55B-18BB3C8C0DA7}" type="pres">
      <dgm:prSet presAssocID="{E1853E91-F25B-044D-9DFF-645E7A5B61E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271DD14-0F9C-E142-87AC-A42142AF8729}" type="presOf" srcId="{78136842-335F-234E-9E36-46FEA9A4D5EE}" destId="{B35071E1-FD83-B74E-BC69-3F04E5016189}" srcOrd="0" destOrd="0" presId="urn:microsoft.com/office/officeart/2005/8/layout/vProcess5"/>
    <dgm:cxn modelId="{C72A0427-1B7D-A643-AB5E-54255AEBA2E2}" type="presOf" srcId="{BACA7282-14D4-1C46-BD72-E14A93831004}" destId="{94ADB3CB-1389-724A-AB41-4C4FC0252815}" srcOrd="1" destOrd="0" presId="urn:microsoft.com/office/officeart/2005/8/layout/vProcess5"/>
    <dgm:cxn modelId="{A384CF2E-E5B6-C54C-8AE3-1DA6A587AAA4}" srcId="{E1853E91-F25B-044D-9DFF-645E7A5B61EC}" destId="{78136842-335F-234E-9E36-46FEA9A4D5EE}" srcOrd="1" destOrd="0" parTransId="{3DFE7361-EE0D-FD4C-83FD-85F86B3ADFDC}" sibTransId="{27C3D5E5-AC61-3A47-8F75-B11E79422A53}"/>
    <dgm:cxn modelId="{7C477B39-56BA-334B-8CF5-EC129D5ECBA7}" srcId="{E1853E91-F25B-044D-9DFF-645E7A5B61EC}" destId="{BACA7282-14D4-1C46-BD72-E14A93831004}" srcOrd="0" destOrd="0" parTransId="{0C6B5F29-00B5-D94C-AA88-61AA49963D3D}" sibTransId="{58B12E1A-066D-FC4D-BCFE-DCE6656C2A04}"/>
    <dgm:cxn modelId="{85F1914E-6AD4-2C47-B413-28676F0507F9}" srcId="{E1853E91-F25B-044D-9DFF-645E7A5B61EC}" destId="{C108EFD2-3FE0-1D46-BEF7-CB5585ED1DE7}" srcOrd="3" destOrd="0" parTransId="{337CAF7D-9392-B241-9D1C-9D37072ACE0E}" sibTransId="{A89305FA-E6C3-7548-8488-C5A498310F94}"/>
    <dgm:cxn modelId="{F435B46E-B902-D94C-9594-CC69F3C55410}" type="presOf" srcId="{2A1C3472-3A7C-AD46-A28F-30A7B06C1D8E}" destId="{7DAD1AF2-10DE-9840-9A91-3CA69BC71708}" srcOrd="0" destOrd="0" presId="urn:microsoft.com/office/officeart/2005/8/layout/vProcess5"/>
    <dgm:cxn modelId="{5EADA173-9172-FB42-80B7-A1DB42BAC9FA}" type="presOf" srcId="{58B12E1A-066D-FC4D-BCFE-DCE6656C2A04}" destId="{EBB27841-A85D-1C42-9AFF-63A11CC174C2}" srcOrd="0" destOrd="0" presId="urn:microsoft.com/office/officeart/2005/8/layout/vProcess5"/>
    <dgm:cxn modelId="{C42EA456-156C-634A-A556-B1119F5F8B23}" type="presOf" srcId="{8FD8BDF0-03A0-C24F-AA34-1A1E430700BC}" destId="{C0F3052D-60EF-8B4A-A5C3-18D6F1D34570}" srcOrd="1" destOrd="0" presId="urn:microsoft.com/office/officeart/2005/8/layout/vProcess5"/>
    <dgm:cxn modelId="{6499E156-5758-3641-9700-5DC1845FBF46}" type="presOf" srcId="{8FD8BDF0-03A0-C24F-AA34-1A1E430700BC}" destId="{E60CF0FD-FDB3-AF44-8211-5B1CEFB053FD}" srcOrd="0" destOrd="0" presId="urn:microsoft.com/office/officeart/2005/8/layout/vProcess5"/>
    <dgm:cxn modelId="{12165678-7477-9D44-B9CE-784C54E2A933}" type="presOf" srcId="{BACA7282-14D4-1C46-BD72-E14A93831004}" destId="{5A5881A1-95B5-5944-B247-9D858EE4481D}" srcOrd="0" destOrd="0" presId="urn:microsoft.com/office/officeart/2005/8/layout/vProcess5"/>
    <dgm:cxn modelId="{D7ADF585-557E-CC4C-8441-4878A6D82ADA}" type="presOf" srcId="{E1853E91-F25B-044D-9DFF-645E7A5B61EC}" destId="{5FC547E3-7A42-C645-B989-4A2D98947041}" srcOrd="0" destOrd="0" presId="urn:microsoft.com/office/officeart/2005/8/layout/vProcess5"/>
    <dgm:cxn modelId="{E6AC3196-37AD-9F48-9804-26E5C7A5D2B4}" type="presOf" srcId="{27C3D5E5-AC61-3A47-8F75-B11E79422A53}" destId="{DCA095F3-A57E-2D4A-9202-F2ECA101E8F2}" srcOrd="0" destOrd="0" presId="urn:microsoft.com/office/officeart/2005/8/layout/vProcess5"/>
    <dgm:cxn modelId="{BE517AB0-1AEF-9849-A738-9E7980274FE1}" type="presOf" srcId="{78136842-335F-234E-9E36-46FEA9A4D5EE}" destId="{6E570BBA-18B2-8142-B1D1-7C7D49D480ED}" srcOrd="1" destOrd="0" presId="urn:microsoft.com/office/officeart/2005/8/layout/vProcess5"/>
    <dgm:cxn modelId="{4344C4BB-62CC-7D4A-971A-023EE9092623}" type="presOf" srcId="{C108EFD2-3FE0-1D46-BEF7-CB5585ED1DE7}" destId="{4CC93187-91AB-CD44-A55B-18BB3C8C0DA7}" srcOrd="1" destOrd="0" presId="urn:microsoft.com/office/officeart/2005/8/layout/vProcess5"/>
    <dgm:cxn modelId="{B0CF54D4-FC9B-CA40-88F9-9ED8D67AC7C6}" type="presOf" srcId="{C108EFD2-3FE0-1D46-BEF7-CB5585ED1DE7}" destId="{B0046E1E-1B4E-D54D-A941-F87A69371CF6}" srcOrd="0" destOrd="0" presId="urn:microsoft.com/office/officeart/2005/8/layout/vProcess5"/>
    <dgm:cxn modelId="{8FEB33E8-054C-E644-8528-9178A4BADC73}" srcId="{E1853E91-F25B-044D-9DFF-645E7A5B61EC}" destId="{8FD8BDF0-03A0-C24F-AA34-1A1E430700BC}" srcOrd="2" destOrd="0" parTransId="{7903F761-7B32-CB4E-852B-75CE1384DE92}" sibTransId="{2A1C3472-3A7C-AD46-A28F-30A7B06C1D8E}"/>
    <dgm:cxn modelId="{61D649BA-23C9-B749-A473-0C42EBBE5DF3}" type="presParOf" srcId="{5FC547E3-7A42-C645-B989-4A2D98947041}" destId="{755507D3-89AA-6747-B53F-E83B44EAED3A}" srcOrd="0" destOrd="0" presId="urn:microsoft.com/office/officeart/2005/8/layout/vProcess5"/>
    <dgm:cxn modelId="{95A6C189-280D-A14F-B159-2C4F3BEC93D1}" type="presParOf" srcId="{5FC547E3-7A42-C645-B989-4A2D98947041}" destId="{5A5881A1-95B5-5944-B247-9D858EE4481D}" srcOrd="1" destOrd="0" presId="urn:microsoft.com/office/officeart/2005/8/layout/vProcess5"/>
    <dgm:cxn modelId="{2E8E7D9E-979C-5746-8326-D5BAA83861F3}" type="presParOf" srcId="{5FC547E3-7A42-C645-B989-4A2D98947041}" destId="{B35071E1-FD83-B74E-BC69-3F04E5016189}" srcOrd="2" destOrd="0" presId="urn:microsoft.com/office/officeart/2005/8/layout/vProcess5"/>
    <dgm:cxn modelId="{20C96AAC-FD9E-D744-93D5-DFB63259222B}" type="presParOf" srcId="{5FC547E3-7A42-C645-B989-4A2D98947041}" destId="{E60CF0FD-FDB3-AF44-8211-5B1CEFB053FD}" srcOrd="3" destOrd="0" presId="urn:microsoft.com/office/officeart/2005/8/layout/vProcess5"/>
    <dgm:cxn modelId="{147689E2-46E9-764E-81A9-B2FCE4892E34}" type="presParOf" srcId="{5FC547E3-7A42-C645-B989-4A2D98947041}" destId="{B0046E1E-1B4E-D54D-A941-F87A69371CF6}" srcOrd="4" destOrd="0" presId="urn:microsoft.com/office/officeart/2005/8/layout/vProcess5"/>
    <dgm:cxn modelId="{EE017646-ECE2-A04F-AF51-6C44A111597C}" type="presParOf" srcId="{5FC547E3-7A42-C645-B989-4A2D98947041}" destId="{EBB27841-A85D-1C42-9AFF-63A11CC174C2}" srcOrd="5" destOrd="0" presId="urn:microsoft.com/office/officeart/2005/8/layout/vProcess5"/>
    <dgm:cxn modelId="{33107B50-F4E0-2941-A6DD-2CF8C6F69071}" type="presParOf" srcId="{5FC547E3-7A42-C645-B989-4A2D98947041}" destId="{DCA095F3-A57E-2D4A-9202-F2ECA101E8F2}" srcOrd="6" destOrd="0" presId="urn:microsoft.com/office/officeart/2005/8/layout/vProcess5"/>
    <dgm:cxn modelId="{A81A3A5C-2633-1E4E-8085-B596548FE8F2}" type="presParOf" srcId="{5FC547E3-7A42-C645-B989-4A2D98947041}" destId="{7DAD1AF2-10DE-9840-9A91-3CA69BC71708}" srcOrd="7" destOrd="0" presId="urn:microsoft.com/office/officeart/2005/8/layout/vProcess5"/>
    <dgm:cxn modelId="{905DDEBB-385B-174C-B7D8-0606484E2810}" type="presParOf" srcId="{5FC547E3-7A42-C645-B989-4A2D98947041}" destId="{94ADB3CB-1389-724A-AB41-4C4FC0252815}" srcOrd="8" destOrd="0" presId="urn:microsoft.com/office/officeart/2005/8/layout/vProcess5"/>
    <dgm:cxn modelId="{C91104E2-F30C-ED44-8BA1-05F972B8C6DB}" type="presParOf" srcId="{5FC547E3-7A42-C645-B989-4A2D98947041}" destId="{6E570BBA-18B2-8142-B1D1-7C7D49D480ED}" srcOrd="9" destOrd="0" presId="urn:microsoft.com/office/officeart/2005/8/layout/vProcess5"/>
    <dgm:cxn modelId="{D1CE84CD-AACE-0A4E-A7C9-B1FE0D2BDFE9}" type="presParOf" srcId="{5FC547E3-7A42-C645-B989-4A2D98947041}" destId="{C0F3052D-60EF-8B4A-A5C3-18D6F1D34570}" srcOrd="10" destOrd="0" presId="urn:microsoft.com/office/officeart/2005/8/layout/vProcess5"/>
    <dgm:cxn modelId="{FC5B3042-C2AA-3F44-BA8F-7B937EB522BF}" type="presParOf" srcId="{5FC547E3-7A42-C645-B989-4A2D98947041}" destId="{4CC93187-91AB-CD44-A55B-18BB3C8C0DA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8322463-1C65-1C45-9D03-5F9316612592}" type="doc">
      <dgm:prSet loTypeId="urn:microsoft.com/office/officeart/2005/8/layout/radial3" loCatId="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0A5552-56BD-9646-9FB6-733F0BFDF1C2}">
      <dgm:prSet phldrT="[Text]" custT="1"/>
      <dgm:spPr/>
      <dgm:t>
        <a:bodyPr/>
        <a:lstStyle/>
        <a:p>
          <a:r>
            <a:rPr lang="en-US" sz="2200" b="1" dirty="0">
              <a:latin typeface="Arial"/>
              <a:cs typeface="Arial"/>
            </a:rPr>
            <a:t>CALORIC EXPENDITURE</a:t>
          </a:r>
        </a:p>
      </dgm:t>
    </dgm:pt>
    <dgm:pt modelId="{3C5B75CE-D791-B348-869D-B6E3D4CEE68A}" type="parTrans" cxnId="{39190D20-BDD4-3048-965F-685266F68234}">
      <dgm:prSet/>
      <dgm:spPr/>
      <dgm:t>
        <a:bodyPr/>
        <a:lstStyle/>
        <a:p>
          <a:endParaRPr lang="en-US"/>
        </a:p>
      </dgm:t>
    </dgm:pt>
    <dgm:pt modelId="{A0847894-644E-8D4A-A69E-9657EC782A90}" type="sibTrans" cxnId="{39190D20-BDD4-3048-965F-685266F68234}">
      <dgm:prSet/>
      <dgm:spPr/>
      <dgm:t>
        <a:bodyPr/>
        <a:lstStyle/>
        <a:p>
          <a:endParaRPr lang="en-US"/>
        </a:p>
      </dgm:t>
    </dgm:pt>
    <dgm:pt modelId="{066345AC-99BF-8F4D-BB19-F04F2169BBEE}">
      <dgm:prSet phldrT="[Text]" custT="1"/>
      <dgm:spPr/>
      <dgm:t>
        <a:bodyPr/>
        <a:lstStyle/>
        <a:p>
          <a:r>
            <a:rPr lang="en-US" sz="1600" b="1" dirty="0">
              <a:latin typeface="Arial"/>
              <a:cs typeface="Arial"/>
            </a:rPr>
            <a:t>HIIT</a:t>
          </a:r>
        </a:p>
      </dgm:t>
    </dgm:pt>
    <dgm:pt modelId="{349B3C3A-2FC4-DA45-9F30-B5A03BF07BE8}" type="parTrans" cxnId="{4804A8FB-675C-6342-99BF-51FC4A75CAB7}">
      <dgm:prSet/>
      <dgm:spPr/>
      <dgm:t>
        <a:bodyPr/>
        <a:lstStyle/>
        <a:p>
          <a:endParaRPr lang="en-US"/>
        </a:p>
      </dgm:t>
    </dgm:pt>
    <dgm:pt modelId="{C8A9113F-993C-3249-AF60-7AB3C6C88818}" type="sibTrans" cxnId="{4804A8FB-675C-6342-99BF-51FC4A75CAB7}">
      <dgm:prSet/>
      <dgm:spPr/>
      <dgm:t>
        <a:bodyPr/>
        <a:lstStyle/>
        <a:p>
          <a:endParaRPr lang="en-US"/>
        </a:p>
      </dgm:t>
    </dgm:pt>
    <dgm:pt modelId="{1DD79425-D181-8C46-AD33-8176C88DB81E}">
      <dgm:prSet phldrT="[Text]" custT="1"/>
      <dgm:spPr/>
      <dgm:t>
        <a:bodyPr/>
        <a:lstStyle/>
        <a:p>
          <a:r>
            <a:rPr lang="en-US" sz="1600" b="1" dirty="0">
              <a:latin typeface="Arial"/>
              <a:cs typeface="Arial"/>
            </a:rPr>
            <a:t>CROSS TRAINING</a:t>
          </a:r>
        </a:p>
      </dgm:t>
    </dgm:pt>
    <dgm:pt modelId="{0E45242A-3405-A34A-BDD7-4EE2F287E34B}" type="parTrans" cxnId="{D982C730-CB61-C44A-B88C-CDCE7CC04258}">
      <dgm:prSet/>
      <dgm:spPr/>
      <dgm:t>
        <a:bodyPr/>
        <a:lstStyle/>
        <a:p>
          <a:endParaRPr lang="en-US"/>
        </a:p>
      </dgm:t>
    </dgm:pt>
    <dgm:pt modelId="{780090A2-7456-1543-9F50-80180AE428B4}" type="sibTrans" cxnId="{D982C730-CB61-C44A-B88C-CDCE7CC04258}">
      <dgm:prSet/>
      <dgm:spPr/>
      <dgm:t>
        <a:bodyPr/>
        <a:lstStyle/>
        <a:p>
          <a:endParaRPr lang="en-US"/>
        </a:p>
      </dgm:t>
    </dgm:pt>
    <dgm:pt modelId="{10A57138-2D2E-D243-9E2F-448055981D2E}">
      <dgm:prSet phldrT="[Text]" custT="1"/>
      <dgm:spPr/>
      <dgm:t>
        <a:bodyPr/>
        <a:lstStyle/>
        <a:p>
          <a:r>
            <a:rPr lang="en-US" sz="1600" b="1" dirty="0">
              <a:latin typeface="Arial"/>
              <a:cs typeface="Arial"/>
            </a:rPr>
            <a:t>CIRCUIT TRAINING</a:t>
          </a:r>
        </a:p>
      </dgm:t>
    </dgm:pt>
    <dgm:pt modelId="{22B9EC1E-5595-644B-97FD-11F317CFF63C}" type="parTrans" cxnId="{ED0D78DD-11B7-1C45-AC02-D2DC6D428D2F}">
      <dgm:prSet/>
      <dgm:spPr/>
      <dgm:t>
        <a:bodyPr/>
        <a:lstStyle/>
        <a:p>
          <a:endParaRPr lang="en-US"/>
        </a:p>
      </dgm:t>
    </dgm:pt>
    <dgm:pt modelId="{56CDDD23-29C2-954C-A9CF-AC40B61B6377}" type="sibTrans" cxnId="{ED0D78DD-11B7-1C45-AC02-D2DC6D428D2F}">
      <dgm:prSet/>
      <dgm:spPr/>
      <dgm:t>
        <a:bodyPr/>
        <a:lstStyle/>
        <a:p>
          <a:endParaRPr lang="en-US"/>
        </a:p>
      </dgm:t>
    </dgm:pt>
    <dgm:pt modelId="{422C2C78-2CF2-4F46-8043-9DDD356D2071}">
      <dgm:prSet phldrT="[Text]" custT="1"/>
      <dgm:spPr/>
      <dgm:t>
        <a:bodyPr/>
        <a:lstStyle/>
        <a:p>
          <a:r>
            <a:rPr lang="en-US" sz="1600" b="1" dirty="0">
              <a:latin typeface="Arial"/>
              <a:cs typeface="Arial"/>
            </a:rPr>
            <a:t>SPORTS</a:t>
          </a:r>
        </a:p>
      </dgm:t>
    </dgm:pt>
    <dgm:pt modelId="{09BA5BDA-BE81-C44C-9004-13268D4F13DE}" type="parTrans" cxnId="{BD93B5E2-890F-C241-B3F1-B5BBAAA7FF62}">
      <dgm:prSet/>
      <dgm:spPr/>
      <dgm:t>
        <a:bodyPr/>
        <a:lstStyle/>
        <a:p>
          <a:endParaRPr lang="en-US"/>
        </a:p>
      </dgm:t>
    </dgm:pt>
    <dgm:pt modelId="{467686CA-5702-2643-AA93-775760DF7BEA}" type="sibTrans" cxnId="{BD93B5E2-890F-C241-B3F1-B5BBAAA7FF62}">
      <dgm:prSet/>
      <dgm:spPr/>
      <dgm:t>
        <a:bodyPr/>
        <a:lstStyle/>
        <a:p>
          <a:endParaRPr lang="en-US"/>
        </a:p>
      </dgm:t>
    </dgm:pt>
    <dgm:pt modelId="{78B893AF-C298-CA40-9339-29E6FD2ECFA4}">
      <dgm:prSet phldrT="[Text]" custT="1"/>
      <dgm:spPr/>
      <dgm:t>
        <a:bodyPr/>
        <a:lstStyle/>
        <a:p>
          <a:r>
            <a:rPr lang="en-US" sz="1600" b="1" dirty="0">
              <a:latin typeface="Arial"/>
              <a:cs typeface="Arial"/>
            </a:rPr>
            <a:t>RUNNING</a:t>
          </a:r>
        </a:p>
      </dgm:t>
    </dgm:pt>
    <dgm:pt modelId="{30BD6274-B0D9-A345-8B43-277CD32B72B9}" type="parTrans" cxnId="{1FC45B8F-CDD8-C24C-9E6A-3BF14F33F036}">
      <dgm:prSet/>
      <dgm:spPr/>
      <dgm:t>
        <a:bodyPr/>
        <a:lstStyle/>
        <a:p>
          <a:endParaRPr lang="en-US"/>
        </a:p>
      </dgm:t>
    </dgm:pt>
    <dgm:pt modelId="{98797C36-ACE3-164A-8AF9-8912EA50444F}" type="sibTrans" cxnId="{1FC45B8F-CDD8-C24C-9E6A-3BF14F33F036}">
      <dgm:prSet/>
      <dgm:spPr/>
      <dgm:t>
        <a:bodyPr/>
        <a:lstStyle/>
        <a:p>
          <a:endParaRPr lang="en-US"/>
        </a:p>
      </dgm:t>
    </dgm:pt>
    <dgm:pt modelId="{A81BB700-7C66-6545-9A1B-44FE6FA9572A}" type="pres">
      <dgm:prSet presAssocID="{78322463-1C65-1C45-9D03-5F9316612592}" presName="composite" presStyleCnt="0">
        <dgm:presLayoutVars>
          <dgm:chMax val="1"/>
          <dgm:dir/>
          <dgm:resizeHandles val="exact"/>
        </dgm:presLayoutVars>
      </dgm:prSet>
      <dgm:spPr/>
    </dgm:pt>
    <dgm:pt modelId="{5CA3346F-020F-2A43-ABB0-BC87D071DC7E}" type="pres">
      <dgm:prSet presAssocID="{78322463-1C65-1C45-9D03-5F9316612592}" presName="radial" presStyleCnt="0">
        <dgm:presLayoutVars>
          <dgm:animLvl val="ctr"/>
        </dgm:presLayoutVars>
      </dgm:prSet>
      <dgm:spPr/>
    </dgm:pt>
    <dgm:pt modelId="{6304542E-D0F5-1C4E-BD28-87A2C30E9D98}" type="pres">
      <dgm:prSet presAssocID="{DE0A5552-56BD-9646-9FB6-733F0BFDF1C2}" presName="centerShape" presStyleLbl="vennNode1" presStyleIdx="0" presStyleCnt="6" custScaleX="114327"/>
      <dgm:spPr/>
    </dgm:pt>
    <dgm:pt modelId="{8C1D1822-76AE-D144-AF33-88A343CE5323}" type="pres">
      <dgm:prSet presAssocID="{066345AC-99BF-8F4D-BB19-F04F2169BBEE}" presName="node" presStyleLbl="vennNode1" presStyleIdx="1" presStyleCnt="6">
        <dgm:presLayoutVars>
          <dgm:bulletEnabled val="1"/>
        </dgm:presLayoutVars>
      </dgm:prSet>
      <dgm:spPr/>
    </dgm:pt>
    <dgm:pt modelId="{20550A3F-6379-4140-B69F-CA69BB8E7AEE}" type="pres">
      <dgm:prSet presAssocID="{1DD79425-D181-8C46-AD33-8176C88DB81E}" presName="node" presStyleLbl="vennNode1" presStyleIdx="2" presStyleCnt="6">
        <dgm:presLayoutVars>
          <dgm:bulletEnabled val="1"/>
        </dgm:presLayoutVars>
      </dgm:prSet>
      <dgm:spPr/>
    </dgm:pt>
    <dgm:pt modelId="{664DF19E-FF59-1C4D-AA56-E7F13568D200}" type="pres">
      <dgm:prSet presAssocID="{10A57138-2D2E-D243-9E2F-448055981D2E}" presName="node" presStyleLbl="vennNode1" presStyleIdx="3" presStyleCnt="6">
        <dgm:presLayoutVars>
          <dgm:bulletEnabled val="1"/>
        </dgm:presLayoutVars>
      </dgm:prSet>
      <dgm:spPr/>
    </dgm:pt>
    <dgm:pt modelId="{A87306B1-426E-D046-BD2D-D1E9175AC5C3}" type="pres">
      <dgm:prSet presAssocID="{422C2C78-2CF2-4F46-8043-9DDD356D2071}" presName="node" presStyleLbl="vennNode1" presStyleIdx="4" presStyleCnt="6">
        <dgm:presLayoutVars>
          <dgm:bulletEnabled val="1"/>
        </dgm:presLayoutVars>
      </dgm:prSet>
      <dgm:spPr/>
    </dgm:pt>
    <dgm:pt modelId="{5D111815-8ECC-1145-9740-A2E9DE625DA9}" type="pres">
      <dgm:prSet presAssocID="{78B893AF-C298-CA40-9339-29E6FD2ECFA4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39190D20-BDD4-3048-965F-685266F68234}" srcId="{78322463-1C65-1C45-9D03-5F9316612592}" destId="{DE0A5552-56BD-9646-9FB6-733F0BFDF1C2}" srcOrd="0" destOrd="0" parTransId="{3C5B75CE-D791-B348-869D-B6E3D4CEE68A}" sibTransId="{A0847894-644E-8D4A-A69E-9657EC782A90}"/>
    <dgm:cxn modelId="{D982C730-CB61-C44A-B88C-CDCE7CC04258}" srcId="{DE0A5552-56BD-9646-9FB6-733F0BFDF1C2}" destId="{1DD79425-D181-8C46-AD33-8176C88DB81E}" srcOrd="1" destOrd="0" parTransId="{0E45242A-3405-A34A-BDD7-4EE2F287E34B}" sibTransId="{780090A2-7456-1543-9F50-80180AE428B4}"/>
    <dgm:cxn modelId="{3F99EA7D-7ADD-0A48-AF4A-649A57F70E32}" type="presOf" srcId="{10A57138-2D2E-D243-9E2F-448055981D2E}" destId="{664DF19E-FF59-1C4D-AA56-E7F13568D200}" srcOrd="0" destOrd="0" presId="urn:microsoft.com/office/officeart/2005/8/layout/radial3"/>
    <dgm:cxn modelId="{8FC79D83-1330-3940-BC20-C689FDF3B0E4}" type="presOf" srcId="{066345AC-99BF-8F4D-BB19-F04F2169BBEE}" destId="{8C1D1822-76AE-D144-AF33-88A343CE5323}" srcOrd="0" destOrd="0" presId="urn:microsoft.com/office/officeart/2005/8/layout/radial3"/>
    <dgm:cxn modelId="{1FC45B8F-CDD8-C24C-9E6A-3BF14F33F036}" srcId="{DE0A5552-56BD-9646-9FB6-733F0BFDF1C2}" destId="{78B893AF-C298-CA40-9339-29E6FD2ECFA4}" srcOrd="4" destOrd="0" parTransId="{30BD6274-B0D9-A345-8B43-277CD32B72B9}" sibTransId="{98797C36-ACE3-164A-8AF9-8912EA50444F}"/>
    <dgm:cxn modelId="{C63DD3A2-26E2-A04B-B6B1-9ECEF0483D2E}" type="presOf" srcId="{DE0A5552-56BD-9646-9FB6-733F0BFDF1C2}" destId="{6304542E-D0F5-1C4E-BD28-87A2C30E9D98}" srcOrd="0" destOrd="0" presId="urn:microsoft.com/office/officeart/2005/8/layout/radial3"/>
    <dgm:cxn modelId="{06DC01B3-24E5-7D4F-821A-5C0069DFAA96}" type="presOf" srcId="{422C2C78-2CF2-4F46-8043-9DDD356D2071}" destId="{A87306B1-426E-D046-BD2D-D1E9175AC5C3}" srcOrd="0" destOrd="0" presId="urn:microsoft.com/office/officeart/2005/8/layout/radial3"/>
    <dgm:cxn modelId="{CC135EB8-2CBA-F544-8B30-6E851ED91E09}" type="presOf" srcId="{78322463-1C65-1C45-9D03-5F9316612592}" destId="{A81BB700-7C66-6545-9A1B-44FE6FA9572A}" srcOrd="0" destOrd="0" presId="urn:microsoft.com/office/officeart/2005/8/layout/radial3"/>
    <dgm:cxn modelId="{EB3EA2D7-DC3F-8D4D-AC63-F7BE87E5529E}" type="presOf" srcId="{1DD79425-D181-8C46-AD33-8176C88DB81E}" destId="{20550A3F-6379-4140-B69F-CA69BB8E7AEE}" srcOrd="0" destOrd="0" presId="urn:microsoft.com/office/officeart/2005/8/layout/radial3"/>
    <dgm:cxn modelId="{DD6A01D9-6C99-7744-9A33-BB139A438297}" type="presOf" srcId="{78B893AF-C298-CA40-9339-29E6FD2ECFA4}" destId="{5D111815-8ECC-1145-9740-A2E9DE625DA9}" srcOrd="0" destOrd="0" presId="urn:microsoft.com/office/officeart/2005/8/layout/radial3"/>
    <dgm:cxn modelId="{ED0D78DD-11B7-1C45-AC02-D2DC6D428D2F}" srcId="{DE0A5552-56BD-9646-9FB6-733F0BFDF1C2}" destId="{10A57138-2D2E-D243-9E2F-448055981D2E}" srcOrd="2" destOrd="0" parTransId="{22B9EC1E-5595-644B-97FD-11F317CFF63C}" sibTransId="{56CDDD23-29C2-954C-A9CF-AC40B61B6377}"/>
    <dgm:cxn modelId="{BD93B5E2-890F-C241-B3F1-B5BBAAA7FF62}" srcId="{DE0A5552-56BD-9646-9FB6-733F0BFDF1C2}" destId="{422C2C78-2CF2-4F46-8043-9DDD356D2071}" srcOrd="3" destOrd="0" parTransId="{09BA5BDA-BE81-C44C-9004-13268D4F13DE}" sibTransId="{467686CA-5702-2643-AA93-775760DF7BEA}"/>
    <dgm:cxn modelId="{4804A8FB-675C-6342-99BF-51FC4A75CAB7}" srcId="{DE0A5552-56BD-9646-9FB6-733F0BFDF1C2}" destId="{066345AC-99BF-8F4D-BB19-F04F2169BBEE}" srcOrd="0" destOrd="0" parTransId="{349B3C3A-2FC4-DA45-9F30-B5A03BF07BE8}" sibTransId="{C8A9113F-993C-3249-AF60-7AB3C6C88818}"/>
    <dgm:cxn modelId="{6F31BB2F-F882-B246-A1F3-E891BEEF4C15}" type="presParOf" srcId="{A81BB700-7C66-6545-9A1B-44FE6FA9572A}" destId="{5CA3346F-020F-2A43-ABB0-BC87D071DC7E}" srcOrd="0" destOrd="0" presId="urn:microsoft.com/office/officeart/2005/8/layout/radial3"/>
    <dgm:cxn modelId="{C6408A17-4CE2-E346-A1E2-B2042CC9A38F}" type="presParOf" srcId="{5CA3346F-020F-2A43-ABB0-BC87D071DC7E}" destId="{6304542E-D0F5-1C4E-BD28-87A2C30E9D98}" srcOrd="0" destOrd="0" presId="urn:microsoft.com/office/officeart/2005/8/layout/radial3"/>
    <dgm:cxn modelId="{BB377AB5-54BF-EB43-BC53-6B8DE3B5E829}" type="presParOf" srcId="{5CA3346F-020F-2A43-ABB0-BC87D071DC7E}" destId="{8C1D1822-76AE-D144-AF33-88A343CE5323}" srcOrd="1" destOrd="0" presId="urn:microsoft.com/office/officeart/2005/8/layout/radial3"/>
    <dgm:cxn modelId="{DFD45325-698D-1040-B7DE-F683F2FD2CE3}" type="presParOf" srcId="{5CA3346F-020F-2A43-ABB0-BC87D071DC7E}" destId="{20550A3F-6379-4140-B69F-CA69BB8E7AEE}" srcOrd="2" destOrd="0" presId="urn:microsoft.com/office/officeart/2005/8/layout/radial3"/>
    <dgm:cxn modelId="{62B00DE8-E05D-4343-A57C-68A36D55B288}" type="presParOf" srcId="{5CA3346F-020F-2A43-ABB0-BC87D071DC7E}" destId="{664DF19E-FF59-1C4D-AA56-E7F13568D200}" srcOrd="3" destOrd="0" presId="urn:microsoft.com/office/officeart/2005/8/layout/radial3"/>
    <dgm:cxn modelId="{AD31962A-D648-AC41-BE7F-57623C57ACF0}" type="presParOf" srcId="{5CA3346F-020F-2A43-ABB0-BC87D071DC7E}" destId="{A87306B1-426E-D046-BD2D-D1E9175AC5C3}" srcOrd="4" destOrd="0" presId="urn:microsoft.com/office/officeart/2005/8/layout/radial3"/>
    <dgm:cxn modelId="{39BE253B-D8DB-984A-B45F-95E1B5666C82}" type="presParOf" srcId="{5CA3346F-020F-2A43-ABB0-BC87D071DC7E}" destId="{5D111815-8ECC-1145-9740-A2E9DE625DA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0D1FB58-5ADE-8A4D-B0BC-245ACB7100AD}" type="doc">
      <dgm:prSet loTypeId="urn:microsoft.com/office/officeart/2005/8/layout/balanc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1BD492-44E3-EA44-9AD5-47528D8C26DA}">
      <dgm:prSet phldrT="[Text]"/>
      <dgm:spPr>
        <a:solidFill>
          <a:srgbClr val="FDEEC6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40% women</a:t>
          </a:r>
        </a:p>
      </dgm:t>
    </dgm:pt>
    <dgm:pt modelId="{1D955192-19BA-0A44-97CB-B4309C0DDC01}" type="parTrans" cxnId="{F75CF9A4-2F95-BE48-B3E4-61A05F9E968E}">
      <dgm:prSet/>
      <dgm:spPr/>
      <dgm:t>
        <a:bodyPr/>
        <a:lstStyle/>
        <a:p>
          <a:endParaRPr lang="en-US"/>
        </a:p>
      </dgm:t>
    </dgm:pt>
    <dgm:pt modelId="{431881AF-02E3-CB47-8926-3FDB23A4AD44}" type="sibTrans" cxnId="{F75CF9A4-2F95-BE48-B3E4-61A05F9E968E}">
      <dgm:prSet/>
      <dgm:spPr/>
      <dgm:t>
        <a:bodyPr/>
        <a:lstStyle/>
        <a:p>
          <a:endParaRPr lang="en-US"/>
        </a:p>
      </dgm:t>
    </dgm:pt>
    <dgm:pt modelId="{D81A1C45-C667-9F40-936D-92EA96C5F91A}">
      <dgm:prSet phldrT="[Text]" custT="1"/>
      <dgm:spPr>
        <a:noFill/>
        <a:ln>
          <a:noFill/>
        </a:ln>
      </dgm:spPr>
      <dgm:t>
        <a:bodyPr anchor="ctr"/>
        <a:lstStyle/>
        <a:p>
          <a:r>
            <a:rPr lang="en-US" sz="3600" dirty="0">
              <a:solidFill>
                <a:srgbClr val="0000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&lt; 3 hours</a:t>
          </a:r>
        </a:p>
      </dgm:t>
    </dgm:pt>
    <dgm:pt modelId="{B37D43A0-DE3E-A041-BA9B-BA73BEF63DF3}" type="parTrans" cxnId="{1AE41662-C32E-3640-8432-A80C47E16A44}">
      <dgm:prSet/>
      <dgm:spPr/>
      <dgm:t>
        <a:bodyPr/>
        <a:lstStyle/>
        <a:p>
          <a:endParaRPr lang="en-US"/>
        </a:p>
      </dgm:t>
    </dgm:pt>
    <dgm:pt modelId="{5CACA5A7-8CEC-E844-9B0A-9F66DB4BAAE9}" type="sibTrans" cxnId="{1AE41662-C32E-3640-8432-A80C47E16A44}">
      <dgm:prSet/>
      <dgm:spPr/>
      <dgm:t>
        <a:bodyPr/>
        <a:lstStyle/>
        <a:p>
          <a:endParaRPr lang="en-US"/>
        </a:p>
      </dgm:t>
    </dgm:pt>
    <dgm:pt modelId="{CFCC81F7-A246-E940-9684-DCDE4F6071AD}">
      <dgm:prSet phldrT="[Text]"/>
      <dgm:spPr>
        <a:solidFill>
          <a:srgbClr val="FDEEC6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94% women</a:t>
          </a:r>
        </a:p>
      </dgm:t>
    </dgm:pt>
    <dgm:pt modelId="{F36F3557-E1E3-1B45-AF62-2D2DA53ADF8F}" type="parTrans" cxnId="{B8F09B64-5414-014E-A507-27019855F32A}">
      <dgm:prSet/>
      <dgm:spPr/>
      <dgm:t>
        <a:bodyPr/>
        <a:lstStyle/>
        <a:p>
          <a:endParaRPr lang="en-US"/>
        </a:p>
      </dgm:t>
    </dgm:pt>
    <dgm:pt modelId="{0829426C-467E-C245-98C5-DB30B28E1849}" type="sibTrans" cxnId="{B8F09B64-5414-014E-A507-27019855F32A}">
      <dgm:prSet/>
      <dgm:spPr/>
      <dgm:t>
        <a:bodyPr/>
        <a:lstStyle/>
        <a:p>
          <a:endParaRPr lang="en-US"/>
        </a:p>
      </dgm:t>
    </dgm:pt>
    <dgm:pt modelId="{B3A28CED-3296-8941-A7E7-2A19F1A5F581}">
      <dgm:prSet phldrT="[Text]"/>
      <dgm:spPr>
        <a:solidFill>
          <a:srgbClr val="FDEEC6"/>
        </a:solidFill>
      </dgm:spPr>
      <dgm:t>
        <a:bodyPr/>
        <a:lstStyle/>
        <a:p>
          <a:pPr algn="l"/>
          <a:r>
            <a:rPr lang="en-US" b="1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20% men</a:t>
          </a:r>
        </a:p>
      </dgm:t>
    </dgm:pt>
    <dgm:pt modelId="{FF04F184-D4B8-8C4D-82A2-F854308BCD10}" type="parTrans" cxnId="{D5FBA8F1-8073-8545-B89E-6A4C315675B7}">
      <dgm:prSet/>
      <dgm:spPr/>
      <dgm:t>
        <a:bodyPr/>
        <a:lstStyle/>
        <a:p>
          <a:endParaRPr lang="en-US"/>
        </a:p>
      </dgm:t>
    </dgm:pt>
    <dgm:pt modelId="{C5194AE6-027D-B84C-A8DA-50E501EFFABD}" type="sibTrans" cxnId="{D5FBA8F1-8073-8545-B89E-6A4C315675B7}">
      <dgm:prSet/>
      <dgm:spPr/>
      <dgm:t>
        <a:bodyPr/>
        <a:lstStyle/>
        <a:p>
          <a:endParaRPr lang="en-US"/>
        </a:p>
      </dgm:t>
    </dgm:pt>
    <dgm:pt modelId="{52348F87-53CF-3643-AF4C-692C6738A3B1}">
      <dgm:prSet phldrT="[Text]"/>
      <dgm:spPr>
        <a:solidFill>
          <a:srgbClr val="FDEEC6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48% men</a:t>
          </a:r>
        </a:p>
      </dgm:t>
    </dgm:pt>
    <dgm:pt modelId="{A34AB6BE-82BB-FF44-A20A-722BC4115411}" type="sibTrans" cxnId="{553115C4-FD66-694C-ACD8-33ED48B688E9}">
      <dgm:prSet/>
      <dgm:spPr/>
      <dgm:t>
        <a:bodyPr/>
        <a:lstStyle/>
        <a:p>
          <a:endParaRPr lang="en-US"/>
        </a:p>
      </dgm:t>
    </dgm:pt>
    <dgm:pt modelId="{3B2A5E37-1E4A-4243-9A62-E4AFBE90F210}" type="parTrans" cxnId="{553115C4-FD66-694C-ACD8-33ED48B688E9}">
      <dgm:prSet/>
      <dgm:spPr/>
      <dgm:t>
        <a:bodyPr/>
        <a:lstStyle/>
        <a:p>
          <a:endParaRPr lang="en-US"/>
        </a:p>
      </dgm:t>
    </dgm:pt>
    <dgm:pt modelId="{FC792324-9EE5-9047-97CE-E4344649B15F}">
      <dgm:prSet phldrT="[Text]" custT="1"/>
      <dgm:spPr>
        <a:solidFill>
          <a:srgbClr val="FDEEC6"/>
        </a:solidFill>
      </dgm:spPr>
      <dgm:t>
        <a:bodyPr/>
        <a:lstStyle/>
        <a:p>
          <a:r>
            <a:rPr lang="en-US" sz="1800" b="1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INACTIVITY</a:t>
          </a:r>
        </a:p>
      </dgm:t>
    </dgm:pt>
    <dgm:pt modelId="{4F7671FF-30DE-EF46-9C31-AFD2DC9ED43F}" type="sibTrans" cxnId="{9F62E089-1845-7F46-865F-343A9041D430}">
      <dgm:prSet/>
      <dgm:spPr/>
      <dgm:t>
        <a:bodyPr/>
        <a:lstStyle/>
        <a:p>
          <a:endParaRPr lang="en-US"/>
        </a:p>
      </dgm:t>
    </dgm:pt>
    <dgm:pt modelId="{63F61D8C-80F3-B94F-99E8-74B1035E0F92}" type="parTrans" cxnId="{9F62E089-1845-7F46-865F-343A9041D430}">
      <dgm:prSet/>
      <dgm:spPr/>
      <dgm:t>
        <a:bodyPr/>
        <a:lstStyle/>
        <a:p>
          <a:endParaRPr lang="en-US"/>
        </a:p>
      </dgm:t>
    </dgm:pt>
    <dgm:pt modelId="{5AA7415E-4CB3-1741-998C-CD306DC1DF5E}">
      <dgm:prSet phldrT="[Text]" custT="1"/>
      <dgm:spPr>
        <a:noFill/>
        <a:ln>
          <a:noFill/>
        </a:ln>
      </dgm:spPr>
      <dgm:t>
        <a:bodyPr anchor="ctr"/>
        <a:lstStyle/>
        <a:p>
          <a:r>
            <a:rPr lang="en-US" sz="3600" dirty="0">
              <a:solidFill>
                <a:srgbClr val="0000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≥ 6 hours</a:t>
          </a:r>
        </a:p>
      </dgm:t>
    </dgm:pt>
    <dgm:pt modelId="{387E9C0C-FB00-414E-AC7D-D076246F7AAB}" type="sibTrans" cxnId="{7BB19BD4-9D71-E14F-A269-3D288C197159}">
      <dgm:prSet/>
      <dgm:spPr/>
      <dgm:t>
        <a:bodyPr/>
        <a:lstStyle/>
        <a:p>
          <a:endParaRPr lang="en-US"/>
        </a:p>
      </dgm:t>
    </dgm:pt>
    <dgm:pt modelId="{7306A93F-F435-8A4F-86ED-2604AE78EE8C}" type="parTrans" cxnId="{7BB19BD4-9D71-E14F-A269-3D288C197159}">
      <dgm:prSet/>
      <dgm:spPr/>
      <dgm:t>
        <a:bodyPr/>
        <a:lstStyle/>
        <a:p>
          <a:endParaRPr lang="en-US"/>
        </a:p>
      </dgm:t>
    </dgm:pt>
    <dgm:pt modelId="{98A321C2-F537-244C-AAC8-E242A57997F0}" type="pres">
      <dgm:prSet presAssocID="{20D1FB58-5ADE-8A4D-B0BC-245ACB7100AD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7F4AE2E7-28BE-8441-8E60-0094D0710A7B}" type="pres">
      <dgm:prSet presAssocID="{20D1FB58-5ADE-8A4D-B0BC-245ACB7100AD}" presName="dummyMaxCanvas" presStyleCnt="0"/>
      <dgm:spPr/>
    </dgm:pt>
    <dgm:pt modelId="{5328B215-4022-4642-945A-4592E85FB603}" type="pres">
      <dgm:prSet presAssocID="{20D1FB58-5ADE-8A4D-B0BC-245ACB7100AD}" presName="parentComposite" presStyleCnt="0"/>
      <dgm:spPr/>
    </dgm:pt>
    <dgm:pt modelId="{E29CE62C-FFD8-EF47-BE7E-8619608C5DCA}" type="pres">
      <dgm:prSet presAssocID="{20D1FB58-5ADE-8A4D-B0BC-245ACB7100AD}" presName="parent1" presStyleLbl="alignAccFollowNode1" presStyleIdx="0" presStyleCnt="4" custScaleX="167678" custScaleY="74306" custLinFactX="61931" custLinFactNeighborX="100000" custLinFactNeighborY="10406">
        <dgm:presLayoutVars>
          <dgm:chMax val="4"/>
        </dgm:presLayoutVars>
      </dgm:prSet>
      <dgm:spPr/>
    </dgm:pt>
    <dgm:pt modelId="{2EBCB71D-A48D-CB48-9B43-7A5ACB4F4B5F}" type="pres">
      <dgm:prSet presAssocID="{20D1FB58-5ADE-8A4D-B0BC-245ACB7100AD}" presName="parent2" presStyleLbl="alignAccFollowNode1" presStyleIdx="1" presStyleCnt="4" custScaleX="164519" custScaleY="74306" custLinFactX="-48115" custLinFactNeighborX="-100000" custLinFactNeighborY="12274">
        <dgm:presLayoutVars>
          <dgm:chMax val="4"/>
        </dgm:presLayoutVars>
      </dgm:prSet>
      <dgm:spPr/>
    </dgm:pt>
    <dgm:pt modelId="{E32F5D6C-4F30-D742-8F51-4CE060F56108}" type="pres">
      <dgm:prSet presAssocID="{20D1FB58-5ADE-8A4D-B0BC-245ACB7100AD}" presName="childrenComposite" presStyleCnt="0"/>
      <dgm:spPr/>
    </dgm:pt>
    <dgm:pt modelId="{23A3FB23-94C6-4B46-AFAC-06086CB2304C}" type="pres">
      <dgm:prSet presAssocID="{20D1FB58-5ADE-8A4D-B0BC-245ACB7100AD}" presName="dummyMaxCanvas_ChildArea" presStyleCnt="0"/>
      <dgm:spPr/>
    </dgm:pt>
    <dgm:pt modelId="{6E50D577-B276-F94A-8565-3E07DFDDE293}" type="pres">
      <dgm:prSet presAssocID="{20D1FB58-5ADE-8A4D-B0BC-245ACB7100AD}" presName="fulcrum" presStyleLbl="alignAccFollowNode1" presStyleIdx="2" presStyleCnt="4"/>
      <dgm:spPr>
        <a:solidFill>
          <a:srgbClr val="FFFFFF">
            <a:alpha val="90000"/>
          </a:srgbClr>
        </a:solidFill>
        <a:ln>
          <a:solidFill>
            <a:srgbClr val="2F97B5">
              <a:alpha val="90000"/>
            </a:srgbClr>
          </a:solidFill>
        </a:ln>
      </dgm:spPr>
    </dgm:pt>
    <dgm:pt modelId="{1CB1E407-1360-CE48-8106-7B98FF7ED225}" type="pres">
      <dgm:prSet presAssocID="{20D1FB58-5ADE-8A4D-B0BC-245ACB7100AD}" presName="balance_23" presStyleLbl="alignAccFollowNode1" presStyleIdx="3" presStyleCnt="4" custScaleY="140795" custLinFactNeighborX="334" custLinFactNeighborY="13311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chemeClr val="bg2">
              <a:lumMod val="50000"/>
              <a:alpha val="90000"/>
            </a:schemeClr>
          </a:solidFill>
        </a:ln>
      </dgm:spPr>
    </dgm:pt>
    <dgm:pt modelId="{9798BE6B-3B9C-9E45-ACEA-E327E8729813}" type="pres">
      <dgm:prSet presAssocID="{20D1FB58-5ADE-8A4D-B0BC-245ACB7100AD}" presName="right_23_1" presStyleLbl="node1" presStyleIdx="0" presStyleCnt="5" custScaleX="122611">
        <dgm:presLayoutVars>
          <dgm:bulletEnabled val="1"/>
        </dgm:presLayoutVars>
      </dgm:prSet>
      <dgm:spPr/>
    </dgm:pt>
    <dgm:pt modelId="{1C4F9351-ADA6-C344-A728-EC6D78563DB0}" type="pres">
      <dgm:prSet presAssocID="{20D1FB58-5ADE-8A4D-B0BC-245ACB7100AD}" presName="right_23_2" presStyleLbl="node1" presStyleIdx="1" presStyleCnt="5">
        <dgm:presLayoutVars>
          <dgm:bulletEnabled val="1"/>
        </dgm:presLayoutVars>
      </dgm:prSet>
      <dgm:spPr/>
    </dgm:pt>
    <dgm:pt modelId="{E9787971-7907-7647-98A1-940A81842DF4}" type="pres">
      <dgm:prSet presAssocID="{20D1FB58-5ADE-8A4D-B0BC-245ACB7100AD}" presName="right_23_3" presStyleLbl="node1" presStyleIdx="2" presStyleCnt="5" custLinFactNeighborX="250" custLinFactNeighborY="1623">
        <dgm:presLayoutVars>
          <dgm:bulletEnabled val="1"/>
        </dgm:presLayoutVars>
      </dgm:prSet>
      <dgm:spPr/>
    </dgm:pt>
    <dgm:pt modelId="{1C2EEB71-2C05-664F-BF50-1C934196166A}" type="pres">
      <dgm:prSet presAssocID="{20D1FB58-5ADE-8A4D-B0BC-245ACB7100AD}" presName="left_23_1" presStyleLbl="node1" presStyleIdx="3" presStyleCnt="5" custScaleX="118601">
        <dgm:presLayoutVars>
          <dgm:bulletEnabled val="1"/>
        </dgm:presLayoutVars>
      </dgm:prSet>
      <dgm:spPr/>
    </dgm:pt>
    <dgm:pt modelId="{C6916686-3C93-3E49-8B0B-FFD8E06AB4AA}" type="pres">
      <dgm:prSet presAssocID="{20D1FB58-5ADE-8A4D-B0BC-245ACB7100AD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BD836A24-27E4-D446-8B97-FFC093771820}" type="presOf" srcId="{52348F87-53CF-3643-AF4C-692C6738A3B1}" destId="{1C4F9351-ADA6-C344-A728-EC6D78563DB0}" srcOrd="0" destOrd="0" presId="urn:microsoft.com/office/officeart/2005/8/layout/balance1"/>
    <dgm:cxn modelId="{B237CB25-22E8-0E41-AA0E-8A00147384BA}" type="presOf" srcId="{B3A28CED-3296-8941-A7E7-2A19F1A5F581}" destId="{C6916686-3C93-3E49-8B0B-FFD8E06AB4AA}" srcOrd="0" destOrd="0" presId="urn:microsoft.com/office/officeart/2005/8/layout/balance1"/>
    <dgm:cxn modelId="{8364EB33-8746-3B44-8C2E-5B93ABA1C4D1}" type="presOf" srcId="{20D1FB58-5ADE-8A4D-B0BC-245ACB7100AD}" destId="{98A321C2-F537-244C-AAC8-E242A57997F0}" srcOrd="0" destOrd="0" presId="urn:microsoft.com/office/officeart/2005/8/layout/balance1"/>
    <dgm:cxn modelId="{1AE41662-C32E-3640-8432-A80C47E16A44}" srcId="{20D1FB58-5ADE-8A4D-B0BC-245ACB7100AD}" destId="{D81A1C45-C667-9F40-936D-92EA96C5F91A}" srcOrd="1" destOrd="0" parTransId="{B37D43A0-DE3E-A041-BA9B-BA73BEF63DF3}" sibTransId="{5CACA5A7-8CEC-E844-9B0A-9F66DB4BAAE9}"/>
    <dgm:cxn modelId="{B8F09B64-5414-014E-A507-27019855F32A}" srcId="{D81A1C45-C667-9F40-936D-92EA96C5F91A}" destId="{CFCC81F7-A246-E940-9684-DCDE4F6071AD}" srcOrd="0" destOrd="0" parTransId="{F36F3557-E1E3-1B45-AF62-2D2DA53ADF8F}" sibTransId="{0829426C-467E-C245-98C5-DB30B28E1849}"/>
    <dgm:cxn modelId="{5CEB5C6D-A629-3042-ADEC-AD31C0FA6616}" type="presOf" srcId="{FC792324-9EE5-9047-97CE-E4344649B15F}" destId="{E9787971-7907-7647-98A1-940A81842DF4}" srcOrd="0" destOrd="0" presId="urn:microsoft.com/office/officeart/2005/8/layout/balance1"/>
    <dgm:cxn modelId="{DB2FD885-6ECA-B54C-BA22-B6F42A560871}" type="presOf" srcId="{6B1BD492-44E3-EA44-9AD5-47528D8C26DA}" destId="{1C2EEB71-2C05-664F-BF50-1C934196166A}" srcOrd="0" destOrd="0" presId="urn:microsoft.com/office/officeart/2005/8/layout/balance1"/>
    <dgm:cxn modelId="{9F62E089-1845-7F46-865F-343A9041D430}" srcId="{D81A1C45-C667-9F40-936D-92EA96C5F91A}" destId="{FC792324-9EE5-9047-97CE-E4344649B15F}" srcOrd="2" destOrd="0" parTransId="{63F61D8C-80F3-B94F-99E8-74B1035E0F92}" sibTransId="{4F7671FF-30DE-EF46-9C31-AFD2DC9ED43F}"/>
    <dgm:cxn modelId="{F75CF9A4-2F95-BE48-B3E4-61A05F9E968E}" srcId="{5AA7415E-4CB3-1741-998C-CD306DC1DF5E}" destId="{6B1BD492-44E3-EA44-9AD5-47528D8C26DA}" srcOrd="0" destOrd="0" parTransId="{1D955192-19BA-0A44-97CB-B4309C0DDC01}" sibTransId="{431881AF-02E3-CB47-8926-3FDB23A4AD44}"/>
    <dgm:cxn modelId="{EFE7EDB9-8506-D843-87B2-3ABA32DB0A64}" type="presOf" srcId="{5AA7415E-4CB3-1741-998C-CD306DC1DF5E}" destId="{E29CE62C-FFD8-EF47-BE7E-8619608C5DCA}" srcOrd="0" destOrd="0" presId="urn:microsoft.com/office/officeart/2005/8/layout/balance1"/>
    <dgm:cxn modelId="{553115C4-FD66-694C-ACD8-33ED48B688E9}" srcId="{D81A1C45-C667-9F40-936D-92EA96C5F91A}" destId="{52348F87-53CF-3643-AF4C-692C6738A3B1}" srcOrd="1" destOrd="0" parTransId="{3B2A5E37-1E4A-4243-9A62-E4AFBE90F210}" sibTransId="{A34AB6BE-82BB-FF44-A20A-722BC4115411}"/>
    <dgm:cxn modelId="{4C250DCC-877C-4D4F-8F68-125C7D9DE28F}" type="presOf" srcId="{CFCC81F7-A246-E940-9684-DCDE4F6071AD}" destId="{9798BE6B-3B9C-9E45-ACEA-E327E8729813}" srcOrd="0" destOrd="0" presId="urn:microsoft.com/office/officeart/2005/8/layout/balance1"/>
    <dgm:cxn modelId="{7BB19BD4-9D71-E14F-A269-3D288C197159}" srcId="{20D1FB58-5ADE-8A4D-B0BC-245ACB7100AD}" destId="{5AA7415E-4CB3-1741-998C-CD306DC1DF5E}" srcOrd="0" destOrd="0" parTransId="{7306A93F-F435-8A4F-86ED-2604AE78EE8C}" sibTransId="{387E9C0C-FB00-414E-AC7D-D076246F7AAB}"/>
    <dgm:cxn modelId="{2F8629E3-D7CD-EE4E-A823-CF55B2D49DB8}" type="presOf" srcId="{D81A1C45-C667-9F40-936D-92EA96C5F91A}" destId="{2EBCB71D-A48D-CB48-9B43-7A5ACB4F4B5F}" srcOrd="0" destOrd="0" presId="urn:microsoft.com/office/officeart/2005/8/layout/balance1"/>
    <dgm:cxn modelId="{D5FBA8F1-8073-8545-B89E-6A4C315675B7}" srcId="{5AA7415E-4CB3-1741-998C-CD306DC1DF5E}" destId="{B3A28CED-3296-8941-A7E7-2A19F1A5F581}" srcOrd="1" destOrd="0" parTransId="{FF04F184-D4B8-8C4D-82A2-F854308BCD10}" sibTransId="{C5194AE6-027D-B84C-A8DA-50E501EFFABD}"/>
    <dgm:cxn modelId="{82996B9E-3B76-5F48-BF3B-B46E0AB3EE4E}" type="presParOf" srcId="{98A321C2-F537-244C-AAC8-E242A57997F0}" destId="{7F4AE2E7-28BE-8441-8E60-0094D0710A7B}" srcOrd="0" destOrd="0" presId="urn:microsoft.com/office/officeart/2005/8/layout/balance1"/>
    <dgm:cxn modelId="{FB603499-E6E1-B940-A5EE-2B3A54C042D3}" type="presParOf" srcId="{98A321C2-F537-244C-AAC8-E242A57997F0}" destId="{5328B215-4022-4642-945A-4592E85FB603}" srcOrd="1" destOrd="0" presId="urn:microsoft.com/office/officeart/2005/8/layout/balance1"/>
    <dgm:cxn modelId="{333E330C-B1FD-7244-9F6E-E0E76970719F}" type="presParOf" srcId="{5328B215-4022-4642-945A-4592E85FB603}" destId="{E29CE62C-FFD8-EF47-BE7E-8619608C5DCA}" srcOrd="0" destOrd="0" presId="urn:microsoft.com/office/officeart/2005/8/layout/balance1"/>
    <dgm:cxn modelId="{A2566E2C-19BD-C343-84EA-A9A6388CCA65}" type="presParOf" srcId="{5328B215-4022-4642-945A-4592E85FB603}" destId="{2EBCB71D-A48D-CB48-9B43-7A5ACB4F4B5F}" srcOrd="1" destOrd="0" presId="urn:microsoft.com/office/officeart/2005/8/layout/balance1"/>
    <dgm:cxn modelId="{50C34A5C-FB8A-1D4C-800C-65A98AD3B561}" type="presParOf" srcId="{98A321C2-F537-244C-AAC8-E242A57997F0}" destId="{E32F5D6C-4F30-D742-8F51-4CE060F56108}" srcOrd="2" destOrd="0" presId="urn:microsoft.com/office/officeart/2005/8/layout/balance1"/>
    <dgm:cxn modelId="{AC66A5AF-459D-704F-AE91-C858F81C1A9C}" type="presParOf" srcId="{E32F5D6C-4F30-D742-8F51-4CE060F56108}" destId="{23A3FB23-94C6-4B46-AFAC-06086CB2304C}" srcOrd="0" destOrd="0" presId="urn:microsoft.com/office/officeart/2005/8/layout/balance1"/>
    <dgm:cxn modelId="{0A2CC33C-95F2-324D-87A4-69A19231C3AE}" type="presParOf" srcId="{E32F5D6C-4F30-D742-8F51-4CE060F56108}" destId="{6E50D577-B276-F94A-8565-3E07DFDDE293}" srcOrd="1" destOrd="0" presId="urn:microsoft.com/office/officeart/2005/8/layout/balance1"/>
    <dgm:cxn modelId="{B16ED82A-FBA8-CD4F-A431-0FE50F5466D4}" type="presParOf" srcId="{E32F5D6C-4F30-D742-8F51-4CE060F56108}" destId="{1CB1E407-1360-CE48-8106-7B98FF7ED225}" srcOrd="2" destOrd="0" presId="urn:microsoft.com/office/officeart/2005/8/layout/balance1"/>
    <dgm:cxn modelId="{1CC1E7CA-288A-8942-8EB4-A3685CC0A119}" type="presParOf" srcId="{E32F5D6C-4F30-D742-8F51-4CE060F56108}" destId="{9798BE6B-3B9C-9E45-ACEA-E327E8729813}" srcOrd="3" destOrd="0" presId="urn:microsoft.com/office/officeart/2005/8/layout/balance1"/>
    <dgm:cxn modelId="{1F588B2A-F844-F549-BE78-582DC4D432F3}" type="presParOf" srcId="{E32F5D6C-4F30-D742-8F51-4CE060F56108}" destId="{1C4F9351-ADA6-C344-A728-EC6D78563DB0}" srcOrd="4" destOrd="0" presId="urn:microsoft.com/office/officeart/2005/8/layout/balance1"/>
    <dgm:cxn modelId="{DAA9976A-023A-6540-A135-39AE293D4101}" type="presParOf" srcId="{E32F5D6C-4F30-D742-8F51-4CE060F56108}" destId="{E9787971-7907-7647-98A1-940A81842DF4}" srcOrd="5" destOrd="0" presId="urn:microsoft.com/office/officeart/2005/8/layout/balance1"/>
    <dgm:cxn modelId="{F6DBEEE6-CA3F-894D-905D-D9BA0405DB53}" type="presParOf" srcId="{E32F5D6C-4F30-D742-8F51-4CE060F56108}" destId="{1C2EEB71-2C05-664F-BF50-1C934196166A}" srcOrd="6" destOrd="0" presId="urn:microsoft.com/office/officeart/2005/8/layout/balance1"/>
    <dgm:cxn modelId="{45A43978-BCED-014B-9F2C-A558C36EDB0D}" type="presParOf" srcId="{E32F5D6C-4F30-D742-8F51-4CE060F56108}" destId="{C6916686-3C93-3E49-8B0B-FFD8E06AB4AA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DCF77F-1A5A-F240-8604-90391B3DE155}" type="doc">
      <dgm:prSet loTypeId="urn:microsoft.com/office/officeart/2005/8/layout/arrow5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EEF8A8-8553-DB43-9C12-2302CB05DD34}">
      <dgm:prSet phldrT="[Text]" custT="1"/>
      <dgm:spPr>
        <a:effectLst/>
      </dgm:spPr>
      <dgm:t>
        <a:bodyPr/>
        <a:lstStyle/>
        <a:p>
          <a:r>
            <a:rPr lang="en-US" sz="2000" b="1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Physical Activity</a:t>
          </a:r>
        </a:p>
      </dgm:t>
    </dgm:pt>
    <dgm:pt modelId="{F739E845-067E-854C-8DB4-B6269FCB2464}" type="parTrans" cxnId="{58BB3ABD-928B-C944-B30A-B2AAC0669AD9}">
      <dgm:prSet/>
      <dgm:spPr/>
      <dgm:t>
        <a:bodyPr/>
        <a:lstStyle/>
        <a:p>
          <a:endParaRPr lang="en-US"/>
        </a:p>
      </dgm:t>
    </dgm:pt>
    <dgm:pt modelId="{DDFD3F6D-4BB4-E746-B075-4C38BAE163C6}" type="sibTrans" cxnId="{58BB3ABD-928B-C944-B30A-B2AAC0669AD9}">
      <dgm:prSet/>
      <dgm:spPr/>
      <dgm:t>
        <a:bodyPr/>
        <a:lstStyle/>
        <a:p>
          <a:endParaRPr lang="en-US"/>
        </a:p>
      </dgm:t>
    </dgm:pt>
    <dgm:pt modelId="{68C62A87-AAEB-534A-B793-923CF0F81DEA}">
      <dgm:prSet phldrT="[Text]" custT="1"/>
      <dgm:spPr>
        <a:effectLst/>
      </dgm:spPr>
      <dgm:t>
        <a:bodyPr/>
        <a:lstStyle/>
        <a:p>
          <a:r>
            <a:rPr lang="en-US" sz="18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Planned</a:t>
          </a:r>
        </a:p>
      </dgm:t>
    </dgm:pt>
    <dgm:pt modelId="{758F4B2E-DB2E-E441-B0F5-D69F31D18BFC}" type="sibTrans" cxnId="{6D1FFE0E-2DDC-9E44-825B-5275C2719413}">
      <dgm:prSet/>
      <dgm:spPr/>
      <dgm:t>
        <a:bodyPr/>
        <a:lstStyle/>
        <a:p>
          <a:endParaRPr lang="en-US"/>
        </a:p>
      </dgm:t>
    </dgm:pt>
    <dgm:pt modelId="{D1925E95-7B0E-364B-BF48-A1DD4B932DF1}" type="parTrans" cxnId="{6D1FFE0E-2DDC-9E44-825B-5275C2719413}">
      <dgm:prSet/>
      <dgm:spPr/>
      <dgm:t>
        <a:bodyPr/>
        <a:lstStyle/>
        <a:p>
          <a:endParaRPr lang="en-US"/>
        </a:p>
      </dgm:t>
    </dgm:pt>
    <dgm:pt modelId="{D08469A4-DC80-DA44-BAE7-FEF94F9357FF}">
      <dgm:prSet phldrT="[Text]" custT="1"/>
      <dgm:spPr>
        <a:effectLst/>
      </dgm:spPr>
      <dgm:t>
        <a:bodyPr/>
        <a:lstStyle/>
        <a:p>
          <a:r>
            <a:rPr lang="en-US" sz="2000" b="1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 Exercises</a:t>
          </a:r>
        </a:p>
      </dgm:t>
    </dgm:pt>
    <dgm:pt modelId="{3FC128C9-2577-6B4B-A4B2-E6905D04B924}" type="parTrans" cxnId="{D640451E-107A-5A48-A815-D30F6C1BA869}">
      <dgm:prSet/>
      <dgm:spPr/>
      <dgm:t>
        <a:bodyPr/>
        <a:lstStyle/>
        <a:p>
          <a:endParaRPr lang="en-US"/>
        </a:p>
      </dgm:t>
    </dgm:pt>
    <dgm:pt modelId="{2058004E-0F4D-614F-A90D-2D8FFCCF3F3F}" type="sibTrans" cxnId="{D640451E-107A-5A48-A815-D30F6C1BA869}">
      <dgm:prSet/>
      <dgm:spPr/>
      <dgm:t>
        <a:bodyPr/>
        <a:lstStyle/>
        <a:p>
          <a:endParaRPr lang="en-US"/>
        </a:p>
      </dgm:t>
    </dgm:pt>
    <dgm:pt modelId="{1C6E8AB4-AC7E-604B-BE79-8DD4DA543AAC}">
      <dgm:prSet phldrT="[Text]" custT="1"/>
      <dgm:spPr>
        <a:effectLst/>
      </dgm:spPr>
      <dgm:t>
        <a:bodyPr/>
        <a:lstStyle/>
        <a:p>
          <a:r>
            <a:rPr lang="en-US" sz="1800" b="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No commitment</a:t>
          </a:r>
        </a:p>
      </dgm:t>
    </dgm:pt>
    <dgm:pt modelId="{E85FDC54-2847-6343-B626-40175DF9BA2E}" type="parTrans" cxnId="{C5C6855B-EDD0-E746-B3DC-0251E1C7BADD}">
      <dgm:prSet/>
      <dgm:spPr/>
      <dgm:t>
        <a:bodyPr/>
        <a:lstStyle/>
        <a:p>
          <a:endParaRPr lang="en-US"/>
        </a:p>
      </dgm:t>
    </dgm:pt>
    <dgm:pt modelId="{37C3E064-B5BD-7D49-AB9B-C0E49298F00D}" type="sibTrans" cxnId="{C5C6855B-EDD0-E746-B3DC-0251E1C7BADD}">
      <dgm:prSet/>
      <dgm:spPr/>
      <dgm:t>
        <a:bodyPr/>
        <a:lstStyle/>
        <a:p>
          <a:endParaRPr lang="en-US"/>
        </a:p>
      </dgm:t>
    </dgm:pt>
    <dgm:pt modelId="{B409E733-D0B8-7445-A9D1-CC946868A445}">
      <dgm:prSet phldrT="[Text]" custT="1"/>
      <dgm:spPr>
        <a:effectLst/>
      </dgm:spPr>
      <dgm:t>
        <a:bodyPr/>
        <a:lstStyle/>
        <a:p>
          <a:r>
            <a:rPr lang="en-US" sz="18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Defined goals</a:t>
          </a:r>
        </a:p>
      </dgm:t>
    </dgm:pt>
    <dgm:pt modelId="{9CE3A6C7-EA5D-5943-B0A2-1930AA43875A}" type="parTrans" cxnId="{F969E0C2-3D1D-A345-9C55-8F5202E0D98C}">
      <dgm:prSet/>
      <dgm:spPr/>
      <dgm:t>
        <a:bodyPr/>
        <a:lstStyle/>
        <a:p>
          <a:endParaRPr lang="en-US"/>
        </a:p>
      </dgm:t>
    </dgm:pt>
    <dgm:pt modelId="{51EECE70-33D9-734B-91F0-CE8F76058048}" type="sibTrans" cxnId="{F969E0C2-3D1D-A345-9C55-8F5202E0D98C}">
      <dgm:prSet/>
      <dgm:spPr/>
      <dgm:t>
        <a:bodyPr/>
        <a:lstStyle/>
        <a:p>
          <a:endParaRPr lang="en-US"/>
        </a:p>
      </dgm:t>
    </dgm:pt>
    <dgm:pt modelId="{DAA1D5B9-A429-E040-B6AA-599F5C6457CB}">
      <dgm:prSet phldrT="[Text]" custT="1"/>
      <dgm:spPr>
        <a:effectLst/>
      </dgm:spPr>
      <dgm:t>
        <a:bodyPr/>
        <a:lstStyle/>
        <a:p>
          <a:r>
            <a:rPr lang="en-US" sz="1800" b="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Random</a:t>
          </a:r>
        </a:p>
      </dgm:t>
    </dgm:pt>
    <dgm:pt modelId="{2A3E0577-9847-F74A-8D95-5DE2D50A1B94}" type="parTrans" cxnId="{37902452-146A-854C-AFC0-5BF25E53DC6E}">
      <dgm:prSet/>
      <dgm:spPr/>
      <dgm:t>
        <a:bodyPr/>
        <a:lstStyle/>
        <a:p>
          <a:endParaRPr lang="en-US"/>
        </a:p>
      </dgm:t>
    </dgm:pt>
    <dgm:pt modelId="{F552958C-CEBC-1C42-8388-75A42355FD80}" type="sibTrans" cxnId="{37902452-146A-854C-AFC0-5BF25E53DC6E}">
      <dgm:prSet/>
      <dgm:spPr/>
      <dgm:t>
        <a:bodyPr/>
        <a:lstStyle/>
        <a:p>
          <a:endParaRPr lang="en-US"/>
        </a:p>
      </dgm:t>
    </dgm:pt>
    <dgm:pt modelId="{005F8329-C8D6-4A43-B2F5-3311E56D8818}">
      <dgm:prSet phldrT="[Text]" custT="1"/>
      <dgm:spPr>
        <a:effectLst/>
      </dgm:spPr>
      <dgm:t>
        <a:bodyPr/>
        <a:lstStyle/>
        <a:p>
          <a:r>
            <a:rPr lang="en-US" sz="1800" b="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Daily Activities</a:t>
          </a:r>
        </a:p>
      </dgm:t>
    </dgm:pt>
    <dgm:pt modelId="{FDBC1040-A6B6-914E-B144-AA1562315889}" type="parTrans" cxnId="{B023AA16-A206-1943-A95C-E9FA7FC0788C}">
      <dgm:prSet/>
      <dgm:spPr/>
      <dgm:t>
        <a:bodyPr/>
        <a:lstStyle/>
        <a:p>
          <a:endParaRPr lang="en-US"/>
        </a:p>
      </dgm:t>
    </dgm:pt>
    <dgm:pt modelId="{31B669A0-F201-BE49-87E3-D4CDDB18B386}" type="sibTrans" cxnId="{B023AA16-A206-1943-A95C-E9FA7FC0788C}">
      <dgm:prSet/>
      <dgm:spPr/>
      <dgm:t>
        <a:bodyPr/>
        <a:lstStyle/>
        <a:p>
          <a:endParaRPr lang="en-US"/>
        </a:p>
      </dgm:t>
    </dgm:pt>
    <dgm:pt modelId="{7C79B34E-271F-4547-9662-345427154B65}">
      <dgm:prSet phldrT="[Text]" custT="1"/>
      <dgm:spPr>
        <a:effectLst/>
      </dgm:spPr>
      <dgm:t>
        <a:bodyPr/>
        <a:lstStyle/>
        <a:p>
          <a:r>
            <a:rPr lang="en-US" sz="18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Structured</a:t>
          </a:r>
        </a:p>
      </dgm:t>
    </dgm:pt>
    <dgm:pt modelId="{B3F88383-D5B8-B34D-B467-DA2C154A44BD}" type="sibTrans" cxnId="{63CA00F0-2295-644E-9171-12F55BE29CFD}">
      <dgm:prSet/>
      <dgm:spPr/>
      <dgm:t>
        <a:bodyPr/>
        <a:lstStyle/>
        <a:p>
          <a:endParaRPr lang="en-US"/>
        </a:p>
      </dgm:t>
    </dgm:pt>
    <dgm:pt modelId="{C08B131A-E9D3-914C-95DD-58CF593E72AD}" type="parTrans" cxnId="{63CA00F0-2295-644E-9171-12F55BE29CFD}">
      <dgm:prSet/>
      <dgm:spPr/>
      <dgm:t>
        <a:bodyPr/>
        <a:lstStyle/>
        <a:p>
          <a:endParaRPr lang="en-US"/>
        </a:p>
      </dgm:t>
    </dgm:pt>
    <dgm:pt modelId="{B1151D1C-B4DD-498D-884F-BDED9C1965A9}" type="pres">
      <dgm:prSet presAssocID="{84DCF77F-1A5A-F240-8604-90391B3DE155}" presName="diagram" presStyleCnt="0">
        <dgm:presLayoutVars>
          <dgm:dir/>
          <dgm:resizeHandles val="exact"/>
        </dgm:presLayoutVars>
      </dgm:prSet>
      <dgm:spPr/>
    </dgm:pt>
    <dgm:pt modelId="{1C3D878C-2AFA-470D-8CD7-93E2E06ED2A0}" type="pres">
      <dgm:prSet presAssocID="{B7EEF8A8-8553-DB43-9C12-2302CB05DD34}" presName="arrow" presStyleLbl="node1" presStyleIdx="0" presStyleCnt="2" custScaleY="92950" custRadScaleRad="100027" custRadScaleInc="-231">
        <dgm:presLayoutVars>
          <dgm:bulletEnabled val="1"/>
        </dgm:presLayoutVars>
      </dgm:prSet>
      <dgm:spPr/>
    </dgm:pt>
    <dgm:pt modelId="{D4B2A8AA-28DF-AB42-AD1C-C0C853B5E70D}" type="pres">
      <dgm:prSet presAssocID="{D08469A4-DC80-DA44-BAE7-FEF94F9357FF}" presName="arrow" presStyleLbl="node1" presStyleIdx="1" presStyleCnt="2" custScaleY="89006" custRadScaleRad="104934" custRadScaleInc="217">
        <dgm:presLayoutVars>
          <dgm:bulletEnabled val="1"/>
        </dgm:presLayoutVars>
      </dgm:prSet>
      <dgm:spPr/>
    </dgm:pt>
  </dgm:ptLst>
  <dgm:cxnLst>
    <dgm:cxn modelId="{6D1FFE0E-2DDC-9E44-825B-5275C2719413}" srcId="{D08469A4-DC80-DA44-BAE7-FEF94F9357FF}" destId="{68C62A87-AAEB-534A-B793-923CF0F81DEA}" srcOrd="0" destOrd="0" parTransId="{D1925E95-7B0E-364B-BF48-A1DD4B932DF1}" sibTransId="{758F4B2E-DB2E-E441-B0F5-D69F31D18BFC}"/>
    <dgm:cxn modelId="{B023AA16-A206-1943-A95C-E9FA7FC0788C}" srcId="{B7EEF8A8-8553-DB43-9C12-2302CB05DD34}" destId="{005F8329-C8D6-4A43-B2F5-3311E56D8818}" srcOrd="0" destOrd="0" parTransId="{FDBC1040-A6B6-914E-B144-AA1562315889}" sibTransId="{31B669A0-F201-BE49-87E3-D4CDDB18B386}"/>
    <dgm:cxn modelId="{96413D1C-7331-6D46-BF74-7C822F5FD7B8}" type="presOf" srcId="{DAA1D5B9-A429-E040-B6AA-599F5C6457CB}" destId="{1C3D878C-2AFA-470D-8CD7-93E2E06ED2A0}" srcOrd="0" destOrd="2" presId="urn:microsoft.com/office/officeart/2005/8/layout/arrow5"/>
    <dgm:cxn modelId="{D640451E-107A-5A48-A815-D30F6C1BA869}" srcId="{84DCF77F-1A5A-F240-8604-90391B3DE155}" destId="{D08469A4-DC80-DA44-BAE7-FEF94F9357FF}" srcOrd="1" destOrd="0" parTransId="{3FC128C9-2577-6B4B-A4B2-E6905D04B924}" sibTransId="{2058004E-0F4D-614F-A90D-2D8FFCCF3F3F}"/>
    <dgm:cxn modelId="{C5C6855B-EDD0-E746-B3DC-0251E1C7BADD}" srcId="{B7EEF8A8-8553-DB43-9C12-2302CB05DD34}" destId="{1C6E8AB4-AC7E-604B-BE79-8DD4DA543AAC}" srcOrd="2" destOrd="0" parTransId="{E85FDC54-2847-6343-B626-40175DF9BA2E}" sibTransId="{37C3E064-B5BD-7D49-AB9B-C0E49298F00D}"/>
    <dgm:cxn modelId="{5AC32050-4EFA-6849-9B83-329AEE1579BB}" type="presOf" srcId="{005F8329-C8D6-4A43-B2F5-3311E56D8818}" destId="{1C3D878C-2AFA-470D-8CD7-93E2E06ED2A0}" srcOrd="0" destOrd="1" presId="urn:microsoft.com/office/officeart/2005/8/layout/arrow5"/>
    <dgm:cxn modelId="{37902452-146A-854C-AFC0-5BF25E53DC6E}" srcId="{B7EEF8A8-8553-DB43-9C12-2302CB05DD34}" destId="{DAA1D5B9-A429-E040-B6AA-599F5C6457CB}" srcOrd="1" destOrd="0" parTransId="{2A3E0577-9847-F74A-8D95-5DE2D50A1B94}" sibTransId="{F552958C-CEBC-1C42-8388-75A42355FD80}"/>
    <dgm:cxn modelId="{85BCB59C-83F3-4644-945B-A0BD420F73D0}" type="presOf" srcId="{1C6E8AB4-AC7E-604B-BE79-8DD4DA543AAC}" destId="{1C3D878C-2AFA-470D-8CD7-93E2E06ED2A0}" srcOrd="0" destOrd="3" presId="urn:microsoft.com/office/officeart/2005/8/layout/arrow5"/>
    <dgm:cxn modelId="{D6D7E9AD-08B1-D64A-84D4-B1569B20A92D}" type="presOf" srcId="{84DCF77F-1A5A-F240-8604-90391B3DE155}" destId="{B1151D1C-B4DD-498D-884F-BDED9C1965A9}" srcOrd="0" destOrd="0" presId="urn:microsoft.com/office/officeart/2005/8/layout/arrow5"/>
    <dgm:cxn modelId="{3369F4AE-C8F9-6048-B5E2-83EBF6DFDEB7}" type="presOf" srcId="{B409E733-D0B8-7445-A9D1-CC946868A445}" destId="{D4B2A8AA-28DF-AB42-AD1C-C0C853B5E70D}" srcOrd="0" destOrd="3" presId="urn:microsoft.com/office/officeart/2005/8/layout/arrow5"/>
    <dgm:cxn modelId="{58BB3ABD-928B-C944-B30A-B2AAC0669AD9}" srcId="{84DCF77F-1A5A-F240-8604-90391B3DE155}" destId="{B7EEF8A8-8553-DB43-9C12-2302CB05DD34}" srcOrd="0" destOrd="0" parTransId="{F739E845-067E-854C-8DB4-B6269FCB2464}" sibTransId="{DDFD3F6D-4BB4-E746-B075-4C38BAE163C6}"/>
    <dgm:cxn modelId="{0FE1FBBF-7FA0-FD4F-BEE0-150A7F78DC32}" type="presOf" srcId="{D08469A4-DC80-DA44-BAE7-FEF94F9357FF}" destId="{D4B2A8AA-28DF-AB42-AD1C-C0C853B5E70D}" srcOrd="0" destOrd="0" presId="urn:microsoft.com/office/officeart/2005/8/layout/arrow5"/>
    <dgm:cxn modelId="{F969E0C2-3D1D-A345-9C55-8F5202E0D98C}" srcId="{D08469A4-DC80-DA44-BAE7-FEF94F9357FF}" destId="{B409E733-D0B8-7445-A9D1-CC946868A445}" srcOrd="2" destOrd="0" parTransId="{9CE3A6C7-EA5D-5943-B0A2-1930AA43875A}" sibTransId="{51EECE70-33D9-734B-91F0-CE8F76058048}"/>
    <dgm:cxn modelId="{68B378CD-D8FE-944C-844E-1BBF513D335A}" type="presOf" srcId="{B7EEF8A8-8553-DB43-9C12-2302CB05DD34}" destId="{1C3D878C-2AFA-470D-8CD7-93E2E06ED2A0}" srcOrd="0" destOrd="0" presId="urn:microsoft.com/office/officeart/2005/8/layout/arrow5"/>
    <dgm:cxn modelId="{63CA00F0-2295-644E-9171-12F55BE29CFD}" srcId="{D08469A4-DC80-DA44-BAE7-FEF94F9357FF}" destId="{7C79B34E-271F-4547-9662-345427154B65}" srcOrd="1" destOrd="0" parTransId="{C08B131A-E9D3-914C-95DD-58CF593E72AD}" sibTransId="{B3F88383-D5B8-B34D-B467-DA2C154A44BD}"/>
    <dgm:cxn modelId="{96D320F0-9F41-D243-9AD8-BD7D2A4CE319}" type="presOf" srcId="{68C62A87-AAEB-534A-B793-923CF0F81DEA}" destId="{D4B2A8AA-28DF-AB42-AD1C-C0C853B5E70D}" srcOrd="0" destOrd="1" presId="urn:microsoft.com/office/officeart/2005/8/layout/arrow5"/>
    <dgm:cxn modelId="{6D62F1F8-09C9-4C4B-97C7-F5199A320D97}" type="presOf" srcId="{7C79B34E-271F-4547-9662-345427154B65}" destId="{D4B2A8AA-28DF-AB42-AD1C-C0C853B5E70D}" srcOrd="0" destOrd="2" presId="urn:microsoft.com/office/officeart/2005/8/layout/arrow5"/>
    <dgm:cxn modelId="{237B6D34-1108-8B4D-B6E3-39EDA100F3CE}" type="presParOf" srcId="{B1151D1C-B4DD-498D-884F-BDED9C1965A9}" destId="{1C3D878C-2AFA-470D-8CD7-93E2E06ED2A0}" srcOrd="0" destOrd="0" presId="urn:microsoft.com/office/officeart/2005/8/layout/arrow5"/>
    <dgm:cxn modelId="{BA02D00C-4AB5-1140-8734-659107D7AB71}" type="presParOf" srcId="{B1151D1C-B4DD-498D-884F-BDED9C1965A9}" destId="{D4B2A8AA-28DF-AB42-AD1C-C0C853B5E70D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494A31-FA9D-5F40-85AA-A1532942534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6F3A3D-6746-6647-A11D-84124CCFB1BE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800" dirty="0">
              <a:solidFill>
                <a:srgbClr val="000000"/>
              </a:solidFill>
              <a:latin typeface="Arial"/>
              <a:cs typeface="Arial"/>
            </a:rPr>
            <a:t>General Population </a:t>
          </a:r>
        </a:p>
      </dgm:t>
    </dgm:pt>
    <dgm:pt modelId="{FFD7AF17-CFD0-6F4F-B7BE-4001EC22F4A1}" type="parTrans" cxnId="{08DCD07A-E158-1240-A039-8CDD6228F27F}">
      <dgm:prSet/>
      <dgm:spPr/>
      <dgm:t>
        <a:bodyPr/>
        <a:lstStyle/>
        <a:p>
          <a:endParaRPr lang="en-US"/>
        </a:p>
      </dgm:t>
    </dgm:pt>
    <dgm:pt modelId="{032EB5CE-6064-4449-A4E7-E2F7D184DDA2}" type="sibTrans" cxnId="{08DCD07A-E158-1240-A039-8CDD6228F27F}">
      <dgm:prSet/>
      <dgm:spPr/>
      <dgm:t>
        <a:bodyPr/>
        <a:lstStyle/>
        <a:p>
          <a:endParaRPr lang="en-US"/>
        </a:p>
      </dgm:t>
    </dgm:pt>
    <dgm:pt modelId="{730854AF-840A-3249-B3B0-11443218D52B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800" dirty="0">
              <a:solidFill>
                <a:srgbClr val="000000"/>
              </a:solidFill>
              <a:latin typeface="Arial"/>
              <a:cs typeface="Arial"/>
            </a:rPr>
            <a:t>Time</a:t>
          </a:r>
        </a:p>
      </dgm:t>
    </dgm:pt>
    <dgm:pt modelId="{46319F45-2D8A-4044-A37C-1DEEFB937AE8}" type="parTrans" cxnId="{2BBAACA7-5AA4-3042-974E-CB4DF869C752}">
      <dgm:prSet/>
      <dgm:spPr/>
      <dgm:t>
        <a:bodyPr/>
        <a:lstStyle/>
        <a:p>
          <a:endParaRPr lang="en-US"/>
        </a:p>
      </dgm:t>
    </dgm:pt>
    <dgm:pt modelId="{63C733DB-A32B-D64F-8F66-21C6E196E815}" type="sibTrans" cxnId="{2BBAACA7-5AA4-3042-974E-CB4DF869C752}">
      <dgm:prSet/>
      <dgm:spPr/>
      <dgm:t>
        <a:bodyPr/>
        <a:lstStyle/>
        <a:p>
          <a:endParaRPr lang="en-US"/>
        </a:p>
      </dgm:t>
    </dgm:pt>
    <dgm:pt modelId="{E425B012-CDB2-844A-B009-EE31A7DFE109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800" dirty="0">
              <a:solidFill>
                <a:srgbClr val="000000"/>
              </a:solidFill>
              <a:latin typeface="Arial"/>
              <a:cs typeface="Arial"/>
            </a:rPr>
            <a:t>Energy</a:t>
          </a:r>
        </a:p>
      </dgm:t>
    </dgm:pt>
    <dgm:pt modelId="{3255AF03-A8A5-364D-BB1E-3F7C79F1F756}" type="parTrans" cxnId="{012A045C-D829-984A-B89D-4ED6B5AA32FA}">
      <dgm:prSet/>
      <dgm:spPr/>
      <dgm:t>
        <a:bodyPr/>
        <a:lstStyle/>
        <a:p>
          <a:endParaRPr lang="en-US"/>
        </a:p>
      </dgm:t>
    </dgm:pt>
    <dgm:pt modelId="{DD28C863-F6B1-3A42-9669-35B6CC38EDA6}" type="sibTrans" cxnId="{012A045C-D829-984A-B89D-4ED6B5AA32FA}">
      <dgm:prSet/>
      <dgm:spPr/>
      <dgm:t>
        <a:bodyPr/>
        <a:lstStyle/>
        <a:p>
          <a:endParaRPr lang="en-US"/>
        </a:p>
      </dgm:t>
    </dgm:pt>
    <dgm:pt modelId="{7239F065-BB76-2141-800E-08C4A57C6D4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800" dirty="0">
              <a:solidFill>
                <a:srgbClr val="000000"/>
              </a:solidFill>
              <a:latin typeface="Arial"/>
              <a:cs typeface="Arial"/>
            </a:rPr>
            <a:t>Motivation</a:t>
          </a:r>
        </a:p>
      </dgm:t>
    </dgm:pt>
    <dgm:pt modelId="{CC43E19D-AB5A-0246-8258-120B1D993882}" type="parTrans" cxnId="{B9E8D7B2-C33B-604F-BA50-B887833F278F}">
      <dgm:prSet/>
      <dgm:spPr/>
      <dgm:t>
        <a:bodyPr/>
        <a:lstStyle/>
        <a:p>
          <a:endParaRPr lang="en-US"/>
        </a:p>
      </dgm:t>
    </dgm:pt>
    <dgm:pt modelId="{AC30397C-3DB2-504B-BC35-8203BB12DF71}" type="sibTrans" cxnId="{B9E8D7B2-C33B-604F-BA50-B887833F278F}">
      <dgm:prSet/>
      <dgm:spPr/>
      <dgm:t>
        <a:bodyPr/>
        <a:lstStyle/>
        <a:p>
          <a:endParaRPr lang="en-US"/>
        </a:p>
      </dgm:t>
    </dgm:pt>
    <dgm:pt modelId="{90577400-2FD6-2E42-8CE3-CF779DB74D69}" type="pres">
      <dgm:prSet presAssocID="{93494A31-FA9D-5F40-85AA-A1532942534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907CB8D-35AF-C447-95BD-5BB7542750F6}" type="pres">
      <dgm:prSet presAssocID="{B96F3A3D-6746-6647-A11D-84124CCFB1BE}" presName="hierRoot1" presStyleCnt="0">
        <dgm:presLayoutVars>
          <dgm:hierBranch val="init"/>
        </dgm:presLayoutVars>
      </dgm:prSet>
      <dgm:spPr/>
    </dgm:pt>
    <dgm:pt modelId="{FAE03322-61CA-C64F-88E0-5258C1A61EB8}" type="pres">
      <dgm:prSet presAssocID="{B96F3A3D-6746-6647-A11D-84124CCFB1BE}" presName="rootComposite1" presStyleCnt="0"/>
      <dgm:spPr/>
    </dgm:pt>
    <dgm:pt modelId="{6426E4F7-6022-564E-BBBE-B41E6C20C433}" type="pres">
      <dgm:prSet presAssocID="{B96F3A3D-6746-6647-A11D-84124CCFB1BE}" presName="rootText1" presStyleLbl="node0" presStyleIdx="0" presStyleCnt="1" custScaleX="161224">
        <dgm:presLayoutVars>
          <dgm:chPref val="3"/>
        </dgm:presLayoutVars>
      </dgm:prSet>
      <dgm:spPr/>
    </dgm:pt>
    <dgm:pt modelId="{4B76D2B0-271A-EA49-9C35-D90226B0E206}" type="pres">
      <dgm:prSet presAssocID="{B96F3A3D-6746-6647-A11D-84124CCFB1BE}" presName="rootConnector1" presStyleLbl="node1" presStyleIdx="0" presStyleCnt="0"/>
      <dgm:spPr/>
    </dgm:pt>
    <dgm:pt modelId="{AE076581-F591-6B41-8AE5-83CF7E7D387F}" type="pres">
      <dgm:prSet presAssocID="{B96F3A3D-6746-6647-A11D-84124CCFB1BE}" presName="hierChild2" presStyleCnt="0"/>
      <dgm:spPr/>
    </dgm:pt>
    <dgm:pt modelId="{EAC94EC6-B93F-E946-884C-C9763E14E68B}" type="pres">
      <dgm:prSet presAssocID="{46319F45-2D8A-4044-A37C-1DEEFB937AE8}" presName="Name37" presStyleLbl="parChTrans1D2" presStyleIdx="0" presStyleCnt="3"/>
      <dgm:spPr/>
    </dgm:pt>
    <dgm:pt modelId="{943B1798-3744-8E4C-820B-9DBCACCEFCAA}" type="pres">
      <dgm:prSet presAssocID="{730854AF-840A-3249-B3B0-11443218D52B}" presName="hierRoot2" presStyleCnt="0">
        <dgm:presLayoutVars>
          <dgm:hierBranch val="init"/>
        </dgm:presLayoutVars>
      </dgm:prSet>
      <dgm:spPr/>
    </dgm:pt>
    <dgm:pt modelId="{1F6D52CB-6E58-7B4D-BD0E-872903003463}" type="pres">
      <dgm:prSet presAssocID="{730854AF-840A-3249-B3B0-11443218D52B}" presName="rootComposite" presStyleCnt="0"/>
      <dgm:spPr/>
    </dgm:pt>
    <dgm:pt modelId="{1FB9ED49-F40B-AA43-8757-821BE648BAAE}" type="pres">
      <dgm:prSet presAssocID="{730854AF-840A-3249-B3B0-11443218D52B}" presName="rootText" presStyleLbl="node2" presStyleIdx="0" presStyleCnt="3">
        <dgm:presLayoutVars>
          <dgm:chPref val="3"/>
        </dgm:presLayoutVars>
      </dgm:prSet>
      <dgm:spPr/>
    </dgm:pt>
    <dgm:pt modelId="{B8BC0B2D-3FB7-0644-87C8-5B014E6489F1}" type="pres">
      <dgm:prSet presAssocID="{730854AF-840A-3249-B3B0-11443218D52B}" presName="rootConnector" presStyleLbl="node2" presStyleIdx="0" presStyleCnt="3"/>
      <dgm:spPr/>
    </dgm:pt>
    <dgm:pt modelId="{4908B6EF-B8FE-FC4F-BC10-442D42595CB4}" type="pres">
      <dgm:prSet presAssocID="{730854AF-840A-3249-B3B0-11443218D52B}" presName="hierChild4" presStyleCnt="0"/>
      <dgm:spPr/>
    </dgm:pt>
    <dgm:pt modelId="{3532C3BD-A8C4-704C-839B-82DB49723B5A}" type="pres">
      <dgm:prSet presAssocID="{730854AF-840A-3249-B3B0-11443218D52B}" presName="hierChild5" presStyleCnt="0"/>
      <dgm:spPr/>
    </dgm:pt>
    <dgm:pt modelId="{1C13437A-C693-2140-998E-9E6724D8D18B}" type="pres">
      <dgm:prSet presAssocID="{3255AF03-A8A5-364D-BB1E-3F7C79F1F756}" presName="Name37" presStyleLbl="parChTrans1D2" presStyleIdx="1" presStyleCnt="3"/>
      <dgm:spPr/>
    </dgm:pt>
    <dgm:pt modelId="{347FC83D-4364-AE4C-AC42-FAEE2CB28812}" type="pres">
      <dgm:prSet presAssocID="{E425B012-CDB2-844A-B009-EE31A7DFE109}" presName="hierRoot2" presStyleCnt="0">
        <dgm:presLayoutVars>
          <dgm:hierBranch val="init"/>
        </dgm:presLayoutVars>
      </dgm:prSet>
      <dgm:spPr/>
    </dgm:pt>
    <dgm:pt modelId="{D01FF5B6-39B6-CD49-9B0D-8F19E682452D}" type="pres">
      <dgm:prSet presAssocID="{E425B012-CDB2-844A-B009-EE31A7DFE109}" presName="rootComposite" presStyleCnt="0"/>
      <dgm:spPr/>
    </dgm:pt>
    <dgm:pt modelId="{1FA1EE65-8508-704B-A90D-BBDFCC4A49DF}" type="pres">
      <dgm:prSet presAssocID="{E425B012-CDB2-844A-B009-EE31A7DFE109}" presName="rootText" presStyleLbl="node2" presStyleIdx="1" presStyleCnt="3">
        <dgm:presLayoutVars>
          <dgm:chPref val="3"/>
        </dgm:presLayoutVars>
      </dgm:prSet>
      <dgm:spPr/>
    </dgm:pt>
    <dgm:pt modelId="{B5A0456A-FF4F-6E47-BBCD-EED9D7CE61F0}" type="pres">
      <dgm:prSet presAssocID="{E425B012-CDB2-844A-B009-EE31A7DFE109}" presName="rootConnector" presStyleLbl="node2" presStyleIdx="1" presStyleCnt="3"/>
      <dgm:spPr/>
    </dgm:pt>
    <dgm:pt modelId="{97FBC0A1-F907-2843-85E7-D3709BD56F48}" type="pres">
      <dgm:prSet presAssocID="{E425B012-CDB2-844A-B009-EE31A7DFE109}" presName="hierChild4" presStyleCnt="0"/>
      <dgm:spPr/>
    </dgm:pt>
    <dgm:pt modelId="{C61481B3-B133-C240-B4AF-9A03F2527468}" type="pres">
      <dgm:prSet presAssocID="{E425B012-CDB2-844A-B009-EE31A7DFE109}" presName="hierChild5" presStyleCnt="0"/>
      <dgm:spPr/>
    </dgm:pt>
    <dgm:pt modelId="{37F35C16-DDC1-E941-BAB5-A7BECB550EB0}" type="pres">
      <dgm:prSet presAssocID="{CC43E19D-AB5A-0246-8258-120B1D993882}" presName="Name37" presStyleLbl="parChTrans1D2" presStyleIdx="2" presStyleCnt="3"/>
      <dgm:spPr/>
    </dgm:pt>
    <dgm:pt modelId="{30787555-4DC2-894E-BB1F-4A7FCE8053EA}" type="pres">
      <dgm:prSet presAssocID="{7239F065-BB76-2141-800E-08C4A57C6D47}" presName="hierRoot2" presStyleCnt="0">
        <dgm:presLayoutVars>
          <dgm:hierBranch val="init"/>
        </dgm:presLayoutVars>
      </dgm:prSet>
      <dgm:spPr/>
    </dgm:pt>
    <dgm:pt modelId="{6CECD21E-24DB-A24B-89BD-BFF7E03D7C8F}" type="pres">
      <dgm:prSet presAssocID="{7239F065-BB76-2141-800E-08C4A57C6D47}" presName="rootComposite" presStyleCnt="0"/>
      <dgm:spPr/>
    </dgm:pt>
    <dgm:pt modelId="{BB6BDA93-DED6-1B49-9B21-6EEA2240236F}" type="pres">
      <dgm:prSet presAssocID="{7239F065-BB76-2141-800E-08C4A57C6D47}" presName="rootText" presStyleLbl="node2" presStyleIdx="2" presStyleCnt="3">
        <dgm:presLayoutVars>
          <dgm:chPref val="3"/>
        </dgm:presLayoutVars>
      </dgm:prSet>
      <dgm:spPr/>
    </dgm:pt>
    <dgm:pt modelId="{90AEFD97-FAFB-B049-8C25-0021FC77B209}" type="pres">
      <dgm:prSet presAssocID="{7239F065-BB76-2141-800E-08C4A57C6D47}" presName="rootConnector" presStyleLbl="node2" presStyleIdx="2" presStyleCnt="3"/>
      <dgm:spPr/>
    </dgm:pt>
    <dgm:pt modelId="{A3448EFD-9973-6C4A-95B6-7CAC2D45F81A}" type="pres">
      <dgm:prSet presAssocID="{7239F065-BB76-2141-800E-08C4A57C6D47}" presName="hierChild4" presStyleCnt="0"/>
      <dgm:spPr/>
    </dgm:pt>
    <dgm:pt modelId="{58339E05-13C8-F644-8F4B-F94C0D170AB0}" type="pres">
      <dgm:prSet presAssocID="{7239F065-BB76-2141-800E-08C4A57C6D47}" presName="hierChild5" presStyleCnt="0"/>
      <dgm:spPr/>
    </dgm:pt>
    <dgm:pt modelId="{F85188E2-CA46-114E-A3E8-3440578F34EC}" type="pres">
      <dgm:prSet presAssocID="{B96F3A3D-6746-6647-A11D-84124CCFB1BE}" presName="hierChild3" presStyleCnt="0"/>
      <dgm:spPr/>
    </dgm:pt>
  </dgm:ptLst>
  <dgm:cxnLst>
    <dgm:cxn modelId="{8F38181D-4043-094D-A4FB-1559E9153C2E}" type="presOf" srcId="{93494A31-FA9D-5F40-85AA-A1532942534E}" destId="{90577400-2FD6-2E42-8CE3-CF779DB74D69}" srcOrd="0" destOrd="0" presId="urn:microsoft.com/office/officeart/2005/8/layout/orgChart1"/>
    <dgm:cxn modelId="{AE857027-CA83-844A-BAFD-4615D3A6BC93}" type="presOf" srcId="{CC43E19D-AB5A-0246-8258-120B1D993882}" destId="{37F35C16-DDC1-E941-BAB5-A7BECB550EB0}" srcOrd="0" destOrd="0" presId="urn:microsoft.com/office/officeart/2005/8/layout/orgChart1"/>
    <dgm:cxn modelId="{012A045C-D829-984A-B89D-4ED6B5AA32FA}" srcId="{B96F3A3D-6746-6647-A11D-84124CCFB1BE}" destId="{E425B012-CDB2-844A-B009-EE31A7DFE109}" srcOrd="1" destOrd="0" parTransId="{3255AF03-A8A5-364D-BB1E-3F7C79F1F756}" sibTransId="{DD28C863-F6B1-3A42-9669-35B6CC38EDA6}"/>
    <dgm:cxn modelId="{51E1B34A-F92D-F741-8808-F8EA6DD9D71E}" type="presOf" srcId="{730854AF-840A-3249-B3B0-11443218D52B}" destId="{B8BC0B2D-3FB7-0644-87C8-5B014E6489F1}" srcOrd="1" destOrd="0" presId="urn:microsoft.com/office/officeart/2005/8/layout/orgChart1"/>
    <dgm:cxn modelId="{53A4B86A-2653-EE4C-8EC9-2F8D9659BA05}" type="presOf" srcId="{7239F065-BB76-2141-800E-08C4A57C6D47}" destId="{90AEFD97-FAFB-B049-8C25-0021FC77B209}" srcOrd="1" destOrd="0" presId="urn:microsoft.com/office/officeart/2005/8/layout/orgChart1"/>
    <dgm:cxn modelId="{DEBE3174-851D-CD47-87EE-CEFE5FD2CE63}" type="presOf" srcId="{E425B012-CDB2-844A-B009-EE31A7DFE109}" destId="{B5A0456A-FF4F-6E47-BBCD-EED9D7CE61F0}" srcOrd="1" destOrd="0" presId="urn:microsoft.com/office/officeart/2005/8/layout/orgChart1"/>
    <dgm:cxn modelId="{56DE4058-3CEF-BF4A-A355-78839CE47CE7}" type="presOf" srcId="{7239F065-BB76-2141-800E-08C4A57C6D47}" destId="{BB6BDA93-DED6-1B49-9B21-6EEA2240236F}" srcOrd="0" destOrd="0" presId="urn:microsoft.com/office/officeart/2005/8/layout/orgChart1"/>
    <dgm:cxn modelId="{08DCD07A-E158-1240-A039-8CDD6228F27F}" srcId="{93494A31-FA9D-5F40-85AA-A1532942534E}" destId="{B96F3A3D-6746-6647-A11D-84124CCFB1BE}" srcOrd="0" destOrd="0" parTransId="{FFD7AF17-CFD0-6F4F-B7BE-4001EC22F4A1}" sibTransId="{032EB5CE-6064-4449-A4E7-E2F7D184DDA2}"/>
    <dgm:cxn modelId="{9162AC7F-FCD5-A24D-BD1D-B78399912521}" type="presOf" srcId="{B96F3A3D-6746-6647-A11D-84124CCFB1BE}" destId="{6426E4F7-6022-564E-BBBE-B41E6C20C433}" srcOrd="0" destOrd="0" presId="urn:microsoft.com/office/officeart/2005/8/layout/orgChart1"/>
    <dgm:cxn modelId="{4BA7F780-9B8F-A949-A925-96B5B43D8E9D}" type="presOf" srcId="{730854AF-840A-3249-B3B0-11443218D52B}" destId="{1FB9ED49-F40B-AA43-8757-821BE648BAAE}" srcOrd="0" destOrd="0" presId="urn:microsoft.com/office/officeart/2005/8/layout/orgChart1"/>
    <dgm:cxn modelId="{2BBAACA7-5AA4-3042-974E-CB4DF869C752}" srcId="{B96F3A3D-6746-6647-A11D-84124CCFB1BE}" destId="{730854AF-840A-3249-B3B0-11443218D52B}" srcOrd="0" destOrd="0" parTransId="{46319F45-2D8A-4044-A37C-1DEEFB937AE8}" sibTransId="{63C733DB-A32B-D64F-8F66-21C6E196E815}"/>
    <dgm:cxn modelId="{F99BAEA9-363F-3B40-9A7A-BE7590948851}" type="presOf" srcId="{E425B012-CDB2-844A-B009-EE31A7DFE109}" destId="{1FA1EE65-8508-704B-A90D-BBDFCC4A49DF}" srcOrd="0" destOrd="0" presId="urn:microsoft.com/office/officeart/2005/8/layout/orgChart1"/>
    <dgm:cxn modelId="{869E7AAF-9C3C-1D40-8E74-4356EB811152}" type="presOf" srcId="{B96F3A3D-6746-6647-A11D-84124CCFB1BE}" destId="{4B76D2B0-271A-EA49-9C35-D90226B0E206}" srcOrd="1" destOrd="0" presId="urn:microsoft.com/office/officeart/2005/8/layout/orgChart1"/>
    <dgm:cxn modelId="{B9E8D7B2-C33B-604F-BA50-B887833F278F}" srcId="{B96F3A3D-6746-6647-A11D-84124CCFB1BE}" destId="{7239F065-BB76-2141-800E-08C4A57C6D47}" srcOrd="2" destOrd="0" parTransId="{CC43E19D-AB5A-0246-8258-120B1D993882}" sibTransId="{AC30397C-3DB2-504B-BC35-8203BB12DF71}"/>
    <dgm:cxn modelId="{06E204C1-A5F5-6346-AFA5-958A97C2C838}" type="presOf" srcId="{3255AF03-A8A5-364D-BB1E-3F7C79F1F756}" destId="{1C13437A-C693-2140-998E-9E6724D8D18B}" srcOrd="0" destOrd="0" presId="urn:microsoft.com/office/officeart/2005/8/layout/orgChart1"/>
    <dgm:cxn modelId="{EC24ADCD-5E70-C84F-A95C-736D82B4418D}" type="presOf" srcId="{46319F45-2D8A-4044-A37C-1DEEFB937AE8}" destId="{EAC94EC6-B93F-E946-884C-C9763E14E68B}" srcOrd="0" destOrd="0" presId="urn:microsoft.com/office/officeart/2005/8/layout/orgChart1"/>
    <dgm:cxn modelId="{0AFC3511-38B7-D742-8DEE-A9D1C1EFC448}" type="presParOf" srcId="{90577400-2FD6-2E42-8CE3-CF779DB74D69}" destId="{E907CB8D-35AF-C447-95BD-5BB7542750F6}" srcOrd="0" destOrd="0" presId="urn:microsoft.com/office/officeart/2005/8/layout/orgChart1"/>
    <dgm:cxn modelId="{60AC0D8A-B350-3B40-894C-981654F36D8B}" type="presParOf" srcId="{E907CB8D-35AF-C447-95BD-5BB7542750F6}" destId="{FAE03322-61CA-C64F-88E0-5258C1A61EB8}" srcOrd="0" destOrd="0" presId="urn:microsoft.com/office/officeart/2005/8/layout/orgChart1"/>
    <dgm:cxn modelId="{EF63D53A-5B7E-2E4E-906B-849B70E18490}" type="presParOf" srcId="{FAE03322-61CA-C64F-88E0-5258C1A61EB8}" destId="{6426E4F7-6022-564E-BBBE-B41E6C20C433}" srcOrd="0" destOrd="0" presId="urn:microsoft.com/office/officeart/2005/8/layout/orgChart1"/>
    <dgm:cxn modelId="{F2A8E160-40AC-5045-8680-C603A761E8F8}" type="presParOf" srcId="{FAE03322-61CA-C64F-88E0-5258C1A61EB8}" destId="{4B76D2B0-271A-EA49-9C35-D90226B0E206}" srcOrd="1" destOrd="0" presId="urn:microsoft.com/office/officeart/2005/8/layout/orgChart1"/>
    <dgm:cxn modelId="{B9FCCC0A-91BD-FA48-A0B1-FBFE3A2D1B89}" type="presParOf" srcId="{E907CB8D-35AF-C447-95BD-5BB7542750F6}" destId="{AE076581-F591-6B41-8AE5-83CF7E7D387F}" srcOrd="1" destOrd="0" presId="urn:microsoft.com/office/officeart/2005/8/layout/orgChart1"/>
    <dgm:cxn modelId="{432F5C6C-596E-694F-92D3-CC173E123F29}" type="presParOf" srcId="{AE076581-F591-6B41-8AE5-83CF7E7D387F}" destId="{EAC94EC6-B93F-E946-884C-C9763E14E68B}" srcOrd="0" destOrd="0" presId="urn:microsoft.com/office/officeart/2005/8/layout/orgChart1"/>
    <dgm:cxn modelId="{2B9E6478-9F22-664C-ACF1-A002BF620516}" type="presParOf" srcId="{AE076581-F591-6B41-8AE5-83CF7E7D387F}" destId="{943B1798-3744-8E4C-820B-9DBCACCEFCAA}" srcOrd="1" destOrd="0" presId="urn:microsoft.com/office/officeart/2005/8/layout/orgChart1"/>
    <dgm:cxn modelId="{D1804EC1-8F94-3249-B021-C785BF3B364E}" type="presParOf" srcId="{943B1798-3744-8E4C-820B-9DBCACCEFCAA}" destId="{1F6D52CB-6E58-7B4D-BD0E-872903003463}" srcOrd="0" destOrd="0" presId="urn:microsoft.com/office/officeart/2005/8/layout/orgChart1"/>
    <dgm:cxn modelId="{E9F36134-6D07-1C4E-98FF-913B1425B0DB}" type="presParOf" srcId="{1F6D52CB-6E58-7B4D-BD0E-872903003463}" destId="{1FB9ED49-F40B-AA43-8757-821BE648BAAE}" srcOrd="0" destOrd="0" presId="urn:microsoft.com/office/officeart/2005/8/layout/orgChart1"/>
    <dgm:cxn modelId="{81439CB5-6CB4-D940-A55E-0D12ADDF2276}" type="presParOf" srcId="{1F6D52CB-6E58-7B4D-BD0E-872903003463}" destId="{B8BC0B2D-3FB7-0644-87C8-5B014E6489F1}" srcOrd="1" destOrd="0" presId="urn:microsoft.com/office/officeart/2005/8/layout/orgChart1"/>
    <dgm:cxn modelId="{FB15895A-E6D9-B54F-8A43-42B03ABDA1A2}" type="presParOf" srcId="{943B1798-3744-8E4C-820B-9DBCACCEFCAA}" destId="{4908B6EF-B8FE-FC4F-BC10-442D42595CB4}" srcOrd="1" destOrd="0" presId="urn:microsoft.com/office/officeart/2005/8/layout/orgChart1"/>
    <dgm:cxn modelId="{9F87F11F-BFC7-084E-9DB4-0492A3345A16}" type="presParOf" srcId="{943B1798-3744-8E4C-820B-9DBCACCEFCAA}" destId="{3532C3BD-A8C4-704C-839B-82DB49723B5A}" srcOrd="2" destOrd="0" presId="urn:microsoft.com/office/officeart/2005/8/layout/orgChart1"/>
    <dgm:cxn modelId="{B4BBDC69-D4AA-5640-8051-C7D2E1ED3E91}" type="presParOf" srcId="{AE076581-F591-6B41-8AE5-83CF7E7D387F}" destId="{1C13437A-C693-2140-998E-9E6724D8D18B}" srcOrd="2" destOrd="0" presId="urn:microsoft.com/office/officeart/2005/8/layout/orgChart1"/>
    <dgm:cxn modelId="{4F4C1CF6-9FC8-7D4C-AE38-6B5669211BBA}" type="presParOf" srcId="{AE076581-F591-6B41-8AE5-83CF7E7D387F}" destId="{347FC83D-4364-AE4C-AC42-FAEE2CB28812}" srcOrd="3" destOrd="0" presId="urn:microsoft.com/office/officeart/2005/8/layout/orgChart1"/>
    <dgm:cxn modelId="{5104A628-151B-8248-BB08-FB894862A15C}" type="presParOf" srcId="{347FC83D-4364-AE4C-AC42-FAEE2CB28812}" destId="{D01FF5B6-39B6-CD49-9B0D-8F19E682452D}" srcOrd="0" destOrd="0" presId="urn:microsoft.com/office/officeart/2005/8/layout/orgChart1"/>
    <dgm:cxn modelId="{7565EFC5-C7F8-A74C-9823-8BD26012966F}" type="presParOf" srcId="{D01FF5B6-39B6-CD49-9B0D-8F19E682452D}" destId="{1FA1EE65-8508-704B-A90D-BBDFCC4A49DF}" srcOrd="0" destOrd="0" presId="urn:microsoft.com/office/officeart/2005/8/layout/orgChart1"/>
    <dgm:cxn modelId="{BC10BE5C-8313-AE4C-95B4-3EBD048714B9}" type="presParOf" srcId="{D01FF5B6-39B6-CD49-9B0D-8F19E682452D}" destId="{B5A0456A-FF4F-6E47-BBCD-EED9D7CE61F0}" srcOrd="1" destOrd="0" presId="urn:microsoft.com/office/officeart/2005/8/layout/orgChart1"/>
    <dgm:cxn modelId="{276768C4-F01F-C643-A451-E22710C810A4}" type="presParOf" srcId="{347FC83D-4364-AE4C-AC42-FAEE2CB28812}" destId="{97FBC0A1-F907-2843-85E7-D3709BD56F48}" srcOrd="1" destOrd="0" presId="urn:microsoft.com/office/officeart/2005/8/layout/orgChart1"/>
    <dgm:cxn modelId="{FD01D90A-51B3-0C4B-B359-BE917EBA4040}" type="presParOf" srcId="{347FC83D-4364-AE4C-AC42-FAEE2CB28812}" destId="{C61481B3-B133-C240-B4AF-9A03F2527468}" srcOrd="2" destOrd="0" presId="urn:microsoft.com/office/officeart/2005/8/layout/orgChart1"/>
    <dgm:cxn modelId="{D0B47ED3-5502-7749-B310-C3AAEB986F10}" type="presParOf" srcId="{AE076581-F591-6B41-8AE5-83CF7E7D387F}" destId="{37F35C16-DDC1-E941-BAB5-A7BECB550EB0}" srcOrd="4" destOrd="0" presId="urn:microsoft.com/office/officeart/2005/8/layout/orgChart1"/>
    <dgm:cxn modelId="{30429F41-E145-C446-9238-3DECD0DF0136}" type="presParOf" srcId="{AE076581-F591-6B41-8AE5-83CF7E7D387F}" destId="{30787555-4DC2-894E-BB1F-4A7FCE8053EA}" srcOrd="5" destOrd="0" presId="urn:microsoft.com/office/officeart/2005/8/layout/orgChart1"/>
    <dgm:cxn modelId="{DF2F14CC-1ABD-2F42-8E7D-D1431AE9AEC0}" type="presParOf" srcId="{30787555-4DC2-894E-BB1F-4A7FCE8053EA}" destId="{6CECD21E-24DB-A24B-89BD-BFF7E03D7C8F}" srcOrd="0" destOrd="0" presId="urn:microsoft.com/office/officeart/2005/8/layout/orgChart1"/>
    <dgm:cxn modelId="{C21888E7-916D-0344-8010-CD5B78B55FFF}" type="presParOf" srcId="{6CECD21E-24DB-A24B-89BD-BFF7E03D7C8F}" destId="{BB6BDA93-DED6-1B49-9B21-6EEA2240236F}" srcOrd="0" destOrd="0" presId="urn:microsoft.com/office/officeart/2005/8/layout/orgChart1"/>
    <dgm:cxn modelId="{17706BB5-C786-FB40-AC55-327E19DDE8D9}" type="presParOf" srcId="{6CECD21E-24DB-A24B-89BD-BFF7E03D7C8F}" destId="{90AEFD97-FAFB-B049-8C25-0021FC77B209}" srcOrd="1" destOrd="0" presId="urn:microsoft.com/office/officeart/2005/8/layout/orgChart1"/>
    <dgm:cxn modelId="{3F77A1AC-2196-D641-AC4E-45D353209810}" type="presParOf" srcId="{30787555-4DC2-894E-BB1F-4A7FCE8053EA}" destId="{A3448EFD-9973-6C4A-95B6-7CAC2D45F81A}" srcOrd="1" destOrd="0" presId="urn:microsoft.com/office/officeart/2005/8/layout/orgChart1"/>
    <dgm:cxn modelId="{16C0F397-F012-7447-8777-CC734815850C}" type="presParOf" srcId="{30787555-4DC2-894E-BB1F-4A7FCE8053EA}" destId="{58339E05-13C8-F644-8F4B-F94C0D170AB0}" srcOrd="2" destOrd="0" presId="urn:microsoft.com/office/officeart/2005/8/layout/orgChart1"/>
    <dgm:cxn modelId="{0B56D0CF-B951-C049-8497-A39016382F85}" type="presParOf" srcId="{E907CB8D-35AF-C447-95BD-5BB7542750F6}" destId="{F85188E2-CA46-114E-A3E8-3440578F34E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494A31-FA9D-5F40-85AA-A1532942534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6F3A3D-6746-6647-A11D-84124CCFB1BE}">
      <dgm:prSet phldrT="[Text]" custT="1"/>
      <dgm:spPr>
        <a:solidFill>
          <a:srgbClr val="F2F2F2"/>
        </a:solidFill>
      </dgm:spPr>
      <dgm:t>
        <a:bodyPr/>
        <a:lstStyle/>
        <a:p>
          <a:r>
            <a:rPr lang="en-US" sz="3000" b="1" dirty="0">
              <a:solidFill>
                <a:srgbClr val="000000"/>
              </a:solidFill>
              <a:latin typeface="Arial"/>
              <a:cs typeface="Arial"/>
            </a:rPr>
            <a:t>Bariatric Patients</a:t>
          </a:r>
        </a:p>
      </dgm:t>
    </dgm:pt>
    <dgm:pt modelId="{FFD7AF17-CFD0-6F4F-B7BE-4001EC22F4A1}" type="parTrans" cxnId="{08DCD07A-E158-1240-A039-8CDD6228F27F}">
      <dgm:prSet/>
      <dgm:spPr/>
      <dgm:t>
        <a:bodyPr/>
        <a:lstStyle/>
        <a:p>
          <a:endParaRPr lang="en-US"/>
        </a:p>
      </dgm:t>
    </dgm:pt>
    <dgm:pt modelId="{032EB5CE-6064-4449-A4E7-E2F7D184DDA2}" type="sibTrans" cxnId="{08DCD07A-E158-1240-A039-8CDD6228F27F}">
      <dgm:prSet/>
      <dgm:spPr/>
      <dgm:t>
        <a:bodyPr/>
        <a:lstStyle/>
        <a:p>
          <a:endParaRPr lang="en-US"/>
        </a:p>
      </dgm:t>
    </dgm:pt>
    <dgm:pt modelId="{730854AF-840A-3249-B3B0-11443218D52B}">
      <dgm:prSet phldrT="[Text]" custT="1"/>
      <dgm:spPr>
        <a:solidFill>
          <a:srgbClr val="F2F2F2"/>
        </a:solidFill>
      </dgm:spPr>
      <dgm:t>
        <a:bodyPr/>
        <a:lstStyle/>
        <a:p>
          <a:r>
            <a:rPr lang="en-US" sz="2200" dirty="0">
              <a:solidFill>
                <a:srgbClr val="000000"/>
              </a:solidFill>
              <a:latin typeface="Arial"/>
              <a:cs typeface="Arial"/>
            </a:rPr>
            <a:t>28 % Time</a:t>
          </a:r>
        </a:p>
      </dgm:t>
    </dgm:pt>
    <dgm:pt modelId="{46319F45-2D8A-4044-A37C-1DEEFB937AE8}" type="parTrans" cxnId="{2BBAACA7-5AA4-3042-974E-CB4DF869C752}">
      <dgm:prSet/>
      <dgm:spPr/>
      <dgm:t>
        <a:bodyPr/>
        <a:lstStyle/>
        <a:p>
          <a:endParaRPr lang="en-US"/>
        </a:p>
      </dgm:t>
    </dgm:pt>
    <dgm:pt modelId="{63C733DB-A32B-D64F-8F66-21C6E196E815}" type="sibTrans" cxnId="{2BBAACA7-5AA4-3042-974E-CB4DF869C752}">
      <dgm:prSet/>
      <dgm:spPr/>
      <dgm:t>
        <a:bodyPr/>
        <a:lstStyle/>
        <a:p>
          <a:endParaRPr lang="en-US"/>
        </a:p>
      </dgm:t>
    </dgm:pt>
    <dgm:pt modelId="{C67B118A-F7D2-4B40-87C5-BF2EE284E36C}">
      <dgm:prSet phldrT="[Text]" custT="1"/>
      <dgm:spPr>
        <a:solidFill>
          <a:srgbClr val="EF393D"/>
        </a:solidFill>
      </dgm:spPr>
      <dgm:t>
        <a:bodyPr/>
        <a:lstStyle/>
        <a:p>
          <a:r>
            <a:rPr lang="en-US" sz="2200" dirty="0">
              <a:solidFill>
                <a:srgbClr val="000000"/>
              </a:solidFill>
              <a:latin typeface="Arial"/>
              <a:cs typeface="Arial"/>
            </a:rPr>
            <a:t>78,1% Motivation</a:t>
          </a:r>
        </a:p>
      </dgm:t>
    </dgm:pt>
    <dgm:pt modelId="{4BBBCA91-28D5-7040-B78A-2F7F4A650BD9}" type="sibTrans" cxnId="{C176777F-C3CC-E64D-8287-871D2941F872}">
      <dgm:prSet/>
      <dgm:spPr/>
      <dgm:t>
        <a:bodyPr/>
        <a:lstStyle/>
        <a:p>
          <a:endParaRPr lang="en-US"/>
        </a:p>
      </dgm:t>
    </dgm:pt>
    <dgm:pt modelId="{3E9127D2-5068-D84A-B1DA-9B5977DD862D}" type="parTrans" cxnId="{C176777F-C3CC-E64D-8287-871D2941F872}">
      <dgm:prSet/>
      <dgm:spPr/>
      <dgm:t>
        <a:bodyPr/>
        <a:lstStyle/>
        <a:p>
          <a:endParaRPr lang="en-US"/>
        </a:p>
      </dgm:t>
    </dgm:pt>
    <dgm:pt modelId="{5B3359CC-8A00-414B-9A0C-ECC9B1661F7F}">
      <dgm:prSet phldrT="[Text]" custT="1"/>
      <dgm:spPr>
        <a:solidFill>
          <a:srgbClr val="F2F2F2"/>
        </a:solidFill>
      </dgm:spPr>
      <dgm:t>
        <a:bodyPr/>
        <a:lstStyle/>
        <a:p>
          <a:r>
            <a:rPr lang="en-US" sz="2200" dirty="0">
              <a:solidFill>
                <a:srgbClr val="000000"/>
              </a:solidFill>
              <a:latin typeface="Arial"/>
              <a:cs typeface="Arial"/>
            </a:rPr>
            <a:t>20,5% Physical limitations</a:t>
          </a:r>
        </a:p>
      </dgm:t>
    </dgm:pt>
    <dgm:pt modelId="{757A7D59-589A-9145-B3FC-41A8EBA149F1}" type="parTrans" cxnId="{949940C6-759D-5B44-937C-965D528CCE9F}">
      <dgm:prSet/>
      <dgm:spPr/>
      <dgm:t>
        <a:bodyPr/>
        <a:lstStyle/>
        <a:p>
          <a:endParaRPr lang="en-US"/>
        </a:p>
      </dgm:t>
    </dgm:pt>
    <dgm:pt modelId="{CF57CE8E-9CE1-354A-B7F0-953213262F2C}" type="sibTrans" cxnId="{949940C6-759D-5B44-937C-965D528CCE9F}">
      <dgm:prSet/>
      <dgm:spPr/>
      <dgm:t>
        <a:bodyPr/>
        <a:lstStyle/>
        <a:p>
          <a:endParaRPr lang="en-US"/>
        </a:p>
      </dgm:t>
    </dgm:pt>
    <dgm:pt modelId="{90577400-2FD6-2E42-8CE3-CF779DB74D69}" type="pres">
      <dgm:prSet presAssocID="{93494A31-FA9D-5F40-85AA-A1532942534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907CB8D-35AF-C447-95BD-5BB7542750F6}" type="pres">
      <dgm:prSet presAssocID="{B96F3A3D-6746-6647-A11D-84124CCFB1BE}" presName="hierRoot1" presStyleCnt="0">
        <dgm:presLayoutVars>
          <dgm:hierBranch val="init"/>
        </dgm:presLayoutVars>
      </dgm:prSet>
      <dgm:spPr/>
    </dgm:pt>
    <dgm:pt modelId="{FAE03322-61CA-C64F-88E0-5258C1A61EB8}" type="pres">
      <dgm:prSet presAssocID="{B96F3A3D-6746-6647-A11D-84124CCFB1BE}" presName="rootComposite1" presStyleCnt="0"/>
      <dgm:spPr/>
    </dgm:pt>
    <dgm:pt modelId="{6426E4F7-6022-564E-BBBE-B41E6C20C433}" type="pres">
      <dgm:prSet presAssocID="{B96F3A3D-6746-6647-A11D-84124CCFB1BE}" presName="rootText1" presStyleLbl="node0" presStyleIdx="0" presStyleCnt="1" custScaleX="290632" custLinFactNeighborY="-88639">
        <dgm:presLayoutVars>
          <dgm:chPref val="3"/>
        </dgm:presLayoutVars>
      </dgm:prSet>
      <dgm:spPr/>
    </dgm:pt>
    <dgm:pt modelId="{4B76D2B0-271A-EA49-9C35-D90226B0E206}" type="pres">
      <dgm:prSet presAssocID="{B96F3A3D-6746-6647-A11D-84124CCFB1BE}" presName="rootConnector1" presStyleLbl="node1" presStyleIdx="0" presStyleCnt="0"/>
      <dgm:spPr/>
    </dgm:pt>
    <dgm:pt modelId="{AE076581-F591-6B41-8AE5-83CF7E7D387F}" type="pres">
      <dgm:prSet presAssocID="{B96F3A3D-6746-6647-A11D-84124CCFB1BE}" presName="hierChild2" presStyleCnt="0"/>
      <dgm:spPr/>
    </dgm:pt>
    <dgm:pt modelId="{EAC94EC6-B93F-E946-884C-C9763E14E68B}" type="pres">
      <dgm:prSet presAssocID="{46319F45-2D8A-4044-A37C-1DEEFB937AE8}" presName="Name37" presStyleLbl="parChTrans1D2" presStyleIdx="0" presStyleCnt="3"/>
      <dgm:spPr/>
    </dgm:pt>
    <dgm:pt modelId="{943B1798-3744-8E4C-820B-9DBCACCEFCAA}" type="pres">
      <dgm:prSet presAssocID="{730854AF-840A-3249-B3B0-11443218D52B}" presName="hierRoot2" presStyleCnt="0">
        <dgm:presLayoutVars>
          <dgm:hierBranch val="init"/>
        </dgm:presLayoutVars>
      </dgm:prSet>
      <dgm:spPr/>
    </dgm:pt>
    <dgm:pt modelId="{1F6D52CB-6E58-7B4D-BD0E-872903003463}" type="pres">
      <dgm:prSet presAssocID="{730854AF-840A-3249-B3B0-11443218D52B}" presName="rootComposite" presStyleCnt="0"/>
      <dgm:spPr/>
    </dgm:pt>
    <dgm:pt modelId="{1FB9ED49-F40B-AA43-8757-821BE648BAAE}" type="pres">
      <dgm:prSet presAssocID="{730854AF-840A-3249-B3B0-11443218D52B}" presName="rootText" presStyleLbl="node2" presStyleIdx="0" presStyleCnt="3" custScaleX="87609">
        <dgm:presLayoutVars>
          <dgm:chPref val="3"/>
        </dgm:presLayoutVars>
      </dgm:prSet>
      <dgm:spPr/>
    </dgm:pt>
    <dgm:pt modelId="{B8BC0B2D-3FB7-0644-87C8-5B014E6489F1}" type="pres">
      <dgm:prSet presAssocID="{730854AF-840A-3249-B3B0-11443218D52B}" presName="rootConnector" presStyleLbl="node2" presStyleIdx="0" presStyleCnt="3"/>
      <dgm:spPr/>
    </dgm:pt>
    <dgm:pt modelId="{4908B6EF-B8FE-FC4F-BC10-442D42595CB4}" type="pres">
      <dgm:prSet presAssocID="{730854AF-840A-3249-B3B0-11443218D52B}" presName="hierChild4" presStyleCnt="0"/>
      <dgm:spPr/>
    </dgm:pt>
    <dgm:pt modelId="{3532C3BD-A8C4-704C-839B-82DB49723B5A}" type="pres">
      <dgm:prSet presAssocID="{730854AF-840A-3249-B3B0-11443218D52B}" presName="hierChild5" presStyleCnt="0"/>
      <dgm:spPr/>
    </dgm:pt>
    <dgm:pt modelId="{BFB92601-9EE4-3F4F-B306-153432A21BD5}" type="pres">
      <dgm:prSet presAssocID="{757A7D59-589A-9145-B3FC-41A8EBA149F1}" presName="Name37" presStyleLbl="parChTrans1D2" presStyleIdx="1" presStyleCnt="3"/>
      <dgm:spPr/>
    </dgm:pt>
    <dgm:pt modelId="{6189BE09-49B0-4D4D-B9A6-1E2DED4F6760}" type="pres">
      <dgm:prSet presAssocID="{5B3359CC-8A00-414B-9A0C-ECC9B1661F7F}" presName="hierRoot2" presStyleCnt="0">
        <dgm:presLayoutVars>
          <dgm:hierBranch val="init"/>
        </dgm:presLayoutVars>
      </dgm:prSet>
      <dgm:spPr/>
    </dgm:pt>
    <dgm:pt modelId="{A05EED36-3D0A-9B44-971B-9ACCBF7B2448}" type="pres">
      <dgm:prSet presAssocID="{5B3359CC-8A00-414B-9A0C-ECC9B1661F7F}" presName="rootComposite" presStyleCnt="0"/>
      <dgm:spPr/>
    </dgm:pt>
    <dgm:pt modelId="{BBAFA0E0-7C21-D641-8170-25E48F7C7CD2}" type="pres">
      <dgm:prSet presAssocID="{5B3359CC-8A00-414B-9A0C-ECC9B1661F7F}" presName="rootText" presStyleLbl="node2" presStyleIdx="1" presStyleCnt="3" custScaleX="126817" custLinFactNeighborX="5355">
        <dgm:presLayoutVars>
          <dgm:chPref val="3"/>
        </dgm:presLayoutVars>
      </dgm:prSet>
      <dgm:spPr/>
    </dgm:pt>
    <dgm:pt modelId="{B2F78EE6-368F-144B-88F0-6BB5840E0DE8}" type="pres">
      <dgm:prSet presAssocID="{5B3359CC-8A00-414B-9A0C-ECC9B1661F7F}" presName="rootConnector" presStyleLbl="node2" presStyleIdx="1" presStyleCnt="3"/>
      <dgm:spPr/>
    </dgm:pt>
    <dgm:pt modelId="{C59AF520-9915-AA40-B8D6-FD1B504BF8CE}" type="pres">
      <dgm:prSet presAssocID="{5B3359CC-8A00-414B-9A0C-ECC9B1661F7F}" presName="hierChild4" presStyleCnt="0"/>
      <dgm:spPr/>
    </dgm:pt>
    <dgm:pt modelId="{7D3721C0-69BA-8C4E-9E43-22BF91B48528}" type="pres">
      <dgm:prSet presAssocID="{5B3359CC-8A00-414B-9A0C-ECC9B1661F7F}" presName="hierChild5" presStyleCnt="0"/>
      <dgm:spPr/>
    </dgm:pt>
    <dgm:pt modelId="{03279758-0035-0548-962D-838C6299F785}" type="pres">
      <dgm:prSet presAssocID="{3E9127D2-5068-D84A-B1DA-9B5977DD862D}" presName="Name37" presStyleLbl="parChTrans1D2" presStyleIdx="2" presStyleCnt="3"/>
      <dgm:spPr/>
    </dgm:pt>
    <dgm:pt modelId="{65D9CBEC-D400-EC45-96F1-E308AD103AFA}" type="pres">
      <dgm:prSet presAssocID="{C67B118A-F7D2-4B40-87C5-BF2EE284E36C}" presName="hierRoot2" presStyleCnt="0">
        <dgm:presLayoutVars>
          <dgm:hierBranch val="init"/>
        </dgm:presLayoutVars>
      </dgm:prSet>
      <dgm:spPr/>
    </dgm:pt>
    <dgm:pt modelId="{01FF1490-1744-5E4A-BAA3-F9B1EF4ACA50}" type="pres">
      <dgm:prSet presAssocID="{C67B118A-F7D2-4B40-87C5-BF2EE284E36C}" presName="rootComposite" presStyleCnt="0"/>
      <dgm:spPr/>
    </dgm:pt>
    <dgm:pt modelId="{3C5B8F9D-BA2B-D947-8FAD-C7B2E5BB1C3F}" type="pres">
      <dgm:prSet presAssocID="{C67B118A-F7D2-4B40-87C5-BF2EE284E36C}" presName="rootText" presStyleLbl="node2" presStyleIdx="2" presStyleCnt="3" custScaleX="98975">
        <dgm:presLayoutVars>
          <dgm:chPref val="3"/>
        </dgm:presLayoutVars>
      </dgm:prSet>
      <dgm:spPr/>
    </dgm:pt>
    <dgm:pt modelId="{57EBD6E4-E2E0-7A41-8880-921BCEA3FEEF}" type="pres">
      <dgm:prSet presAssocID="{C67B118A-F7D2-4B40-87C5-BF2EE284E36C}" presName="rootConnector" presStyleLbl="node2" presStyleIdx="2" presStyleCnt="3"/>
      <dgm:spPr/>
    </dgm:pt>
    <dgm:pt modelId="{1FBB5AEA-587B-F94B-B7A7-46A048CCEC21}" type="pres">
      <dgm:prSet presAssocID="{C67B118A-F7D2-4B40-87C5-BF2EE284E36C}" presName="hierChild4" presStyleCnt="0"/>
      <dgm:spPr/>
    </dgm:pt>
    <dgm:pt modelId="{A7DE4B25-1BB3-1A49-A4B0-723A01F0858C}" type="pres">
      <dgm:prSet presAssocID="{C67B118A-F7D2-4B40-87C5-BF2EE284E36C}" presName="hierChild5" presStyleCnt="0"/>
      <dgm:spPr/>
    </dgm:pt>
    <dgm:pt modelId="{F85188E2-CA46-114E-A3E8-3440578F34EC}" type="pres">
      <dgm:prSet presAssocID="{B96F3A3D-6746-6647-A11D-84124CCFB1BE}" presName="hierChild3" presStyleCnt="0"/>
      <dgm:spPr/>
    </dgm:pt>
  </dgm:ptLst>
  <dgm:cxnLst>
    <dgm:cxn modelId="{BF93C305-D510-4F48-83F4-ED7A4FC08C43}" type="presOf" srcId="{730854AF-840A-3249-B3B0-11443218D52B}" destId="{1FB9ED49-F40B-AA43-8757-821BE648BAAE}" srcOrd="0" destOrd="0" presId="urn:microsoft.com/office/officeart/2005/8/layout/orgChart1"/>
    <dgm:cxn modelId="{D41BF31C-5CF1-DC4D-B657-46A1A37FE0F1}" type="presOf" srcId="{B96F3A3D-6746-6647-A11D-84124CCFB1BE}" destId="{6426E4F7-6022-564E-BBBE-B41E6C20C433}" srcOrd="0" destOrd="0" presId="urn:microsoft.com/office/officeart/2005/8/layout/orgChart1"/>
    <dgm:cxn modelId="{25D7EC26-4E9D-BF4E-8AB3-A9E09E023305}" type="presOf" srcId="{B96F3A3D-6746-6647-A11D-84124CCFB1BE}" destId="{4B76D2B0-271A-EA49-9C35-D90226B0E206}" srcOrd="1" destOrd="0" presId="urn:microsoft.com/office/officeart/2005/8/layout/orgChart1"/>
    <dgm:cxn modelId="{8CEF0242-FB25-E24D-B48E-3A215E30BD35}" type="presOf" srcId="{757A7D59-589A-9145-B3FC-41A8EBA149F1}" destId="{BFB92601-9EE4-3F4F-B306-153432A21BD5}" srcOrd="0" destOrd="0" presId="urn:microsoft.com/office/officeart/2005/8/layout/orgChart1"/>
    <dgm:cxn modelId="{08DCD07A-E158-1240-A039-8CDD6228F27F}" srcId="{93494A31-FA9D-5F40-85AA-A1532942534E}" destId="{B96F3A3D-6746-6647-A11D-84124CCFB1BE}" srcOrd="0" destOrd="0" parTransId="{FFD7AF17-CFD0-6F4F-B7BE-4001EC22F4A1}" sibTransId="{032EB5CE-6064-4449-A4E7-E2F7D184DDA2}"/>
    <dgm:cxn modelId="{C176777F-C3CC-E64D-8287-871D2941F872}" srcId="{B96F3A3D-6746-6647-A11D-84124CCFB1BE}" destId="{C67B118A-F7D2-4B40-87C5-BF2EE284E36C}" srcOrd="2" destOrd="0" parTransId="{3E9127D2-5068-D84A-B1DA-9B5977DD862D}" sibTransId="{4BBBCA91-28D5-7040-B78A-2F7F4A650BD9}"/>
    <dgm:cxn modelId="{E743AD8F-1315-B349-89D3-843910FBD2F0}" type="presOf" srcId="{730854AF-840A-3249-B3B0-11443218D52B}" destId="{B8BC0B2D-3FB7-0644-87C8-5B014E6489F1}" srcOrd="1" destOrd="0" presId="urn:microsoft.com/office/officeart/2005/8/layout/orgChart1"/>
    <dgm:cxn modelId="{2029CCA5-E217-2749-B315-5C47706C9486}" type="presOf" srcId="{5B3359CC-8A00-414B-9A0C-ECC9B1661F7F}" destId="{BBAFA0E0-7C21-D641-8170-25E48F7C7CD2}" srcOrd="0" destOrd="0" presId="urn:microsoft.com/office/officeart/2005/8/layout/orgChart1"/>
    <dgm:cxn modelId="{2BBAACA7-5AA4-3042-974E-CB4DF869C752}" srcId="{B96F3A3D-6746-6647-A11D-84124CCFB1BE}" destId="{730854AF-840A-3249-B3B0-11443218D52B}" srcOrd="0" destOrd="0" parTransId="{46319F45-2D8A-4044-A37C-1DEEFB937AE8}" sibTransId="{63C733DB-A32B-D64F-8F66-21C6E196E815}"/>
    <dgm:cxn modelId="{B3F604AD-57E4-9E4A-806E-19A64613C8E6}" type="presOf" srcId="{C67B118A-F7D2-4B40-87C5-BF2EE284E36C}" destId="{57EBD6E4-E2E0-7A41-8880-921BCEA3FEEF}" srcOrd="1" destOrd="0" presId="urn:microsoft.com/office/officeart/2005/8/layout/orgChart1"/>
    <dgm:cxn modelId="{135A17B7-AA6E-9E43-A2C2-950DEC0D4CB8}" type="presOf" srcId="{46319F45-2D8A-4044-A37C-1DEEFB937AE8}" destId="{EAC94EC6-B93F-E946-884C-C9763E14E68B}" srcOrd="0" destOrd="0" presId="urn:microsoft.com/office/officeart/2005/8/layout/orgChart1"/>
    <dgm:cxn modelId="{949940C6-759D-5B44-937C-965D528CCE9F}" srcId="{B96F3A3D-6746-6647-A11D-84124CCFB1BE}" destId="{5B3359CC-8A00-414B-9A0C-ECC9B1661F7F}" srcOrd="1" destOrd="0" parTransId="{757A7D59-589A-9145-B3FC-41A8EBA149F1}" sibTransId="{CF57CE8E-9CE1-354A-B7F0-953213262F2C}"/>
    <dgm:cxn modelId="{1A6897C7-4A09-EC4A-B790-9A61525C6D49}" type="presOf" srcId="{93494A31-FA9D-5F40-85AA-A1532942534E}" destId="{90577400-2FD6-2E42-8CE3-CF779DB74D69}" srcOrd="0" destOrd="0" presId="urn:microsoft.com/office/officeart/2005/8/layout/orgChart1"/>
    <dgm:cxn modelId="{FD3E56D6-204F-1A44-80B2-01DF4C7FFF38}" type="presOf" srcId="{5B3359CC-8A00-414B-9A0C-ECC9B1661F7F}" destId="{B2F78EE6-368F-144B-88F0-6BB5840E0DE8}" srcOrd="1" destOrd="0" presId="urn:microsoft.com/office/officeart/2005/8/layout/orgChart1"/>
    <dgm:cxn modelId="{DF00E0DE-C6C0-5845-BDDB-B470670D2A5C}" type="presOf" srcId="{3E9127D2-5068-D84A-B1DA-9B5977DD862D}" destId="{03279758-0035-0548-962D-838C6299F785}" srcOrd="0" destOrd="0" presId="urn:microsoft.com/office/officeart/2005/8/layout/orgChart1"/>
    <dgm:cxn modelId="{6FEFABE7-B430-D044-9750-4474424982F6}" type="presOf" srcId="{C67B118A-F7D2-4B40-87C5-BF2EE284E36C}" destId="{3C5B8F9D-BA2B-D947-8FAD-C7B2E5BB1C3F}" srcOrd="0" destOrd="0" presId="urn:microsoft.com/office/officeart/2005/8/layout/orgChart1"/>
    <dgm:cxn modelId="{9C25D7D9-1834-0544-A630-E9EC364080E7}" type="presParOf" srcId="{90577400-2FD6-2E42-8CE3-CF779DB74D69}" destId="{E907CB8D-35AF-C447-95BD-5BB7542750F6}" srcOrd="0" destOrd="0" presId="urn:microsoft.com/office/officeart/2005/8/layout/orgChart1"/>
    <dgm:cxn modelId="{EBECB96E-E0CE-654C-B84C-005FEAD86384}" type="presParOf" srcId="{E907CB8D-35AF-C447-95BD-5BB7542750F6}" destId="{FAE03322-61CA-C64F-88E0-5258C1A61EB8}" srcOrd="0" destOrd="0" presId="urn:microsoft.com/office/officeart/2005/8/layout/orgChart1"/>
    <dgm:cxn modelId="{0596E223-F91D-C24C-9E53-0B04F0424B5B}" type="presParOf" srcId="{FAE03322-61CA-C64F-88E0-5258C1A61EB8}" destId="{6426E4F7-6022-564E-BBBE-B41E6C20C433}" srcOrd="0" destOrd="0" presId="urn:microsoft.com/office/officeart/2005/8/layout/orgChart1"/>
    <dgm:cxn modelId="{FAC06E02-9C4E-874D-B4EB-1DC956C3DDCE}" type="presParOf" srcId="{FAE03322-61CA-C64F-88E0-5258C1A61EB8}" destId="{4B76D2B0-271A-EA49-9C35-D90226B0E206}" srcOrd="1" destOrd="0" presId="urn:microsoft.com/office/officeart/2005/8/layout/orgChart1"/>
    <dgm:cxn modelId="{A2241F57-798B-C941-B7C2-D9B799A79FE7}" type="presParOf" srcId="{E907CB8D-35AF-C447-95BD-5BB7542750F6}" destId="{AE076581-F591-6B41-8AE5-83CF7E7D387F}" srcOrd="1" destOrd="0" presId="urn:microsoft.com/office/officeart/2005/8/layout/orgChart1"/>
    <dgm:cxn modelId="{51513C7D-B467-1840-9A92-C17BC2E9EB46}" type="presParOf" srcId="{AE076581-F591-6B41-8AE5-83CF7E7D387F}" destId="{EAC94EC6-B93F-E946-884C-C9763E14E68B}" srcOrd="0" destOrd="0" presId="urn:microsoft.com/office/officeart/2005/8/layout/orgChart1"/>
    <dgm:cxn modelId="{06770B9E-05DF-B945-906F-7012A626304A}" type="presParOf" srcId="{AE076581-F591-6B41-8AE5-83CF7E7D387F}" destId="{943B1798-3744-8E4C-820B-9DBCACCEFCAA}" srcOrd="1" destOrd="0" presId="urn:microsoft.com/office/officeart/2005/8/layout/orgChart1"/>
    <dgm:cxn modelId="{02A2F606-2E19-C64C-AB5B-C4CF70DEA045}" type="presParOf" srcId="{943B1798-3744-8E4C-820B-9DBCACCEFCAA}" destId="{1F6D52CB-6E58-7B4D-BD0E-872903003463}" srcOrd="0" destOrd="0" presId="urn:microsoft.com/office/officeart/2005/8/layout/orgChart1"/>
    <dgm:cxn modelId="{0D959326-B01F-DE41-BBF0-1A17DAED5EA2}" type="presParOf" srcId="{1F6D52CB-6E58-7B4D-BD0E-872903003463}" destId="{1FB9ED49-F40B-AA43-8757-821BE648BAAE}" srcOrd="0" destOrd="0" presId="urn:microsoft.com/office/officeart/2005/8/layout/orgChart1"/>
    <dgm:cxn modelId="{61562D61-3CA1-2F49-8261-E8026F3AFE40}" type="presParOf" srcId="{1F6D52CB-6E58-7B4D-BD0E-872903003463}" destId="{B8BC0B2D-3FB7-0644-87C8-5B014E6489F1}" srcOrd="1" destOrd="0" presId="urn:microsoft.com/office/officeart/2005/8/layout/orgChart1"/>
    <dgm:cxn modelId="{E4E35E0E-7F27-2242-8144-252FAFB8A8AA}" type="presParOf" srcId="{943B1798-3744-8E4C-820B-9DBCACCEFCAA}" destId="{4908B6EF-B8FE-FC4F-BC10-442D42595CB4}" srcOrd="1" destOrd="0" presId="urn:microsoft.com/office/officeart/2005/8/layout/orgChart1"/>
    <dgm:cxn modelId="{6113021A-66C5-A342-8FAC-8EBBE0DEC2E9}" type="presParOf" srcId="{943B1798-3744-8E4C-820B-9DBCACCEFCAA}" destId="{3532C3BD-A8C4-704C-839B-82DB49723B5A}" srcOrd="2" destOrd="0" presId="urn:microsoft.com/office/officeart/2005/8/layout/orgChart1"/>
    <dgm:cxn modelId="{9FB40F8C-B7A7-294C-8B72-1B8A9EE200BB}" type="presParOf" srcId="{AE076581-F591-6B41-8AE5-83CF7E7D387F}" destId="{BFB92601-9EE4-3F4F-B306-153432A21BD5}" srcOrd="2" destOrd="0" presId="urn:microsoft.com/office/officeart/2005/8/layout/orgChart1"/>
    <dgm:cxn modelId="{BF858EE8-1CC7-DD4C-8B02-B52015E2981C}" type="presParOf" srcId="{AE076581-F591-6B41-8AE5-83CF7E7D387F}" destId="{6189BE09-49B0-4D4D-B9A6-1E2DED4F6760}" srcOrd="3" destOrd="0" presId="urn:microsoft.com/office/officeart/2005/8/layout/orgChart1"/>
    <dgm:cxn modelId="{C6066CA0-A888-1C43-84E1-1F8CAD3A5998}" type="presParOf" srcId="{6189BE09-49B0-4D4D-B9A6-1E2DED4F6760}" destId="{A05EED36-3D0A-9B44-971B-9ACCBF7B2448}" srcOrd="0" destOrd="0" presId="urn:microsoft.com/office/officeart/2005/8/layout/orgChart1"/>
    <dgm:cxn modelId="{722D8477-ACE5-2644-9569-712CC8C3D068}" type="presParOf" srcId="{A05EED36-3D0A-9B44-971B-9ACCBF7B2448}" destId="{BBAFA0E0-7C21-D641-8170-25E48F7C7CD2}" srcOrd="0" destOrd="0" presId="urn:microsoft.com/office/officeart/2005/8/layout/orgChart1"/>
    <dgm:cxn modelId="{5D6E3B04-D3C8-934F-BDE9-71FA93CC4722}" type="presParOf" srcId="{A05EED36-3D0A-9B44-971B-9ACCBF7B2448}" destId="{B2F78EE6-368F-144B-88F0-6BB5840E0DE8}" srcOrd="1" destOrd="0" presId="urn:microsoft.com/office/officeart/2005/8/layout/orgChart1"/>
    <dgm:cxn modelId="{979CA891-489C-0D40-BB76-21AD365420ED}" type="presParOf" srcId="{6189BE09-49B0-4D4D-B9A6-1E2DED4F6760}" destId="{C59AF520-9915-AA40-B8D6-FD1B504BF8CE}" srcOrd="1" destOrd="0" presId="urn:microsoft.com/office/officeart/2005/8/layout/orgChart1"/>
    <dgm:cxn modelId="{520BC962-AB43-294B-B54B-0627347DAB4F}" type="presParOf" srcId="{6189BE09-49B0-4D4D-B9A6-1E2DED4F6760}" destId="{7D3721C0-69BA-8C4E-9E43-22BF91B48528}" srcOrd="2" destOrd="0" presId="urn:microsoft.com/office/officeart/2005/8/layout/orgChart1"/>
    <dgm:cxn modelId="{A24EFD92-86BE-EE49-AE3A-0FB2A31D8BFA}" type="presParOf" srcId="{AE076581-F591-6B41-8AE5-83CF7E7D387F}" destId="{03279758-0035-0548-962D-838C6299F785}" srcOrd="4" destOrd="0" presId="urn:microsoft.com/office/officeart/2005/8/layout/orgChart1"/>
    <dgm:cxn modelId="{EFAC4871-B7DB-BC4C-B0EE-182111A4224C}" type="presParOf" srcId="{AE076581-F591-6B41-8AE5-83CF7E7D387F}" destId="{65D9CBEC-D400-EC45-96F1-E308AD103AFA}" srcOrd="5" destOrd="0" presId="urn:microsoft.com/office/officeart/2005/8/layout/orgChart1"/>
    <dgm:cxn modelId="{10265FD0-EF10-6445-A1DC-3E06B45B2D51}" type="presParOf" srcId="{65D9CBEC-D400-EC45-96F1-E308AD103AFA}" destId="{01FF1490-1744-5E4A-BAA3-F9B1EF4ACA50}" srcOrd="0" destOrd="0" presId="urn:microsoft.com/office/officeart/2005/8/layout/orgChart1"/>
    <dgm:cxn modelId="{7F54F5FE-A372-704C-8220-1F8C076D5822}" type="presParOf" srcId="{01FF1490-1744-5E4A-BAA3-F9B1EF4ACA50}" destId="{3C5B8F9D-BA2B-D947-8FAD-C7B2E5BB1C3F}" srcOrd="0" destOrd="0" presId="urn:microsoft.com/office/officeart/2005/8/layout/orgChart1"/>
    <dgm:cxn modelId="{4448FCA4-68F6-FB40-8727-647A91640E6C}" type="presParOf" srcId="{01FF1490-1744-5E4A-BAA3-F9B1EF4ACA50}" destId="{57EBD6E4-E2E0-7A41-8880-921BCEA3FEEF}" srcOrd="1" destOrd="0" presId="urn:microsoft.com/office/officeart/2005/8/layout/orgChart1"/>
    <dgm:cxn modelId="{CCCE7860-1B51-F543-B41E-3B8F5A7F5512}" type="presParOf" srcId="{65D9CBEC-D400-EC45-96F1-E308AD103AFA}" destId="{1FBB5AEA-587B-F94B-B7A7-46A048CCEC21}" srcOrd="1" destOrd="0" presId="urn:microsoft.com/office/officeart/2005/8/layout/orgChart1"/>
    <dgm:cxn modelId="{CC553D07-3CFF-A34E-B205-EA497FA94FB8}" type="presParOf" srcId="{65D9CBEC-D400-EC45-96F1-E308AD103AFA}" destId="{A7DE4B25-1BB3-1A49-A4B0-723A01F0858C}" srcOrd="2" destOrd="0" presId="urn:microsoft.com/office/officeart/2005/8/layout/orgChart1"/>
    <dgm:cxn modelId="{D78A0219-2D98-4747-BCF4-DA0363522092}" type="presParOf" srcId="{E907CB8D-35AF-C447-95BD-5BB7542750F6}" destId="{F85188E2-CA46-114E-A3E8-3440578F34E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9928F5-D8A0-854C-B853-D17B1083B2CA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0BBCC8-A884-A144-89DC-6D8BADD0CAE4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200" b="0" dirty="0">
              <a:solidFill>
                <a:schemeClr val="tx1"/>
              </a:solidFill>
              <a:latin typeface="Arial"/>
              <a:cs typeface="Arial"/>
            </a:rPr>
            <a:t>How important is exercise program for you? Why?</a:t>
          </a:r>
          <a:endParaRPr lang="en-US" sz="2200" b="0" dirty="0">
            <a:solidFill>
              <a:schemeClr val="tx1"/>
            </a:solidFill>
          </a:endParaRPr>
        </a:p>
      </dgm:t>
    </dgm:pt>
    <dgm:pt modelId="{AFF372E7-1D94-A043-830D-51B4D26ABAE7}" type="parTrans" cxnId="{333083C6-98CF-DE41-B0F0-11C068A5033D}">
      <dgm:prSet/>
      <dgm:spPr/>
      <dgm:t>
        <a:bodyPr/>
        <a:lstStyle/>
        <a:p>
          <a:endParaRPr lang="en-US"/>
        </a:p>
      </dgm:t>
    </dgm:pt>
    <dgm:pt modelId="{87478052-24AE-FC41-BE14-75CA44E8E311}" type="sibTrans" cxnId="{333083C6-98CF-DE41-B0F0-11C068A5033D}">
      <dgm:prSet/>
      <dgm:spPr/>
      <dgm:t>
        <a:bodyPr/>
        <a:lstStyle/>
        <a:p>
          <a:endParaRPr lang="en-US"/>
        </a:p>
      </dgm:t>
    </dgm:pt>
    <dgm:pt modelId="{0EFE8C4A-8CCB-2B4A-A5DC-2B1EAEF5EFC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200" b="0" dirty="0">
              <a:solidFill>
                <a:schemeClr val="tx1"/>
              </a:solidFill>
              <a:latin typeface="Arial"/>
              <a:cs typeface="Arial"/>
            </a:rPr>
            <a:t>Imagine that you’ve been training for more than a year, with no interruptions. How does it feel?</a:t>
          </a:r>
          <a:endParaRPr lang="en-US" sz="2200" b="0" dirty="0">
            <a:solidFill>
              <a:schemeClr val="tx1"/>
            </a:solidFill>
          </a:endParaRPr>
        </a:p>
      </dgm:t>
    </dgm:pt>
    <dgm:pt modelId="{3FB9F82E-C7F1-BD4D-AA7B-9B5DD49C21D7}" type="parTrans" cxnId="{86CE60CC-F80A-8B47-9475-8566F212CA18}">
      <dgm:prSet/>
      <dgm:spPr/>
      <dgm:t>
        <a:bodyPr/>
        <a:lstStyle/>
        <a:p>
          <a:endParaRPr lang="en-US"/>
        </a:p>
      </dgm:t>
    </dgm:pt>
    <dgm:pt modelId="{6D20D9A7-AC14-2842-8855-266A2B8CAE20}" type="sibTrans" cxnId="{86CE60CC-F80A-8B47-9475-8566F212CA18}">
      <dgm:prSet/>
      <dgm:spPr/>
      <dgm:t>
        <a:bodyPr/>
        <a:lstStyle/>
        <a:p>
          <a:endParaRPr lang="en-US"/>
        </a:p>
      </dgm:t>
    </dgm:pt>
    <dgm:pt modelId="{CCD2915A-0D5F-194B-9583-4692C39EC8A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200" b="0" dirty="0">
              <a:solidFill>
                <a:schemeClr val="tx1"/>
              </a:solidFill>
              <a:latin typeface="Arial"/>
              <a:cs typeface="Arial"/>
            </a:rPr>
            <a:t>Describe the perfect you in 2 years. What are the new habits?</a:t>
          </a:r>
          <a:endParaRPr lang="en-US" sz="2200" b="0" dirty="0">
            <a:solidFill>
              <a:schemeClr val="tx1"/>
            </a:solidFill>
          </a:endParaRPr>
        </a:p>
      </dgm:t>
    </dgm:pt>
    <dgm:pt modelId="{7C4CC712-EF67-AD43-B459-7A01CDE79CC8}" type="parTrans" cxnId="{4F1C2781-7816-884E-B6A9-22B66F99FFB2}">
      <dgm:prSet/>
      <dgm:spPr/>
      <dgm:t>
        <a:bodyPr/>
        <a:lstStyle/>
        <a:p>
          <a:endParaRPr lang="en-US"/>
        </a:p>
      </dgm:t>
    </dgm:pt>
    <dgm:pt modelId="{87700699-67D1-304A-87BD-2E7D469828A3}" type="sibTrans" cxnId="{4F1C2781-7816-884E-B6A9-22B66F99FFB2}">
      <dgm:prSet/>
      <dgm:spPr/>
      <dgm:t>
        <a:bodyPr/>
        <a:lstStyle/>
        <a:p>
          <a:endParaRPr lang="en-US"/>
        </a:p>
      </dgm:t>
    </dgm:pt>
    <dgm:pt modelId="{AC54CD1D-2389-5A4B-B0B5-0DDDEB0173C7}" type="pres">
      <dgm:prSet presAssocID="{D09928F5-D8A0-854C-B853-D17B1083B2CA}" presName="linear" presStyleCnt="0">
        <dgm:presLayoutVars>
          <dgm:dir/>
          <dgm:animLvl val="lvl"/>
          <dgm:resizeHandles val="exact"/>
        </dgm:presLayoutVars>
      </dgm:prSet>
      <dgm:spPr/>
    </dgm:pt>
    <dgm:pt modelId="{377A257D-AA98-8B42-84DD-87996905A599}" type="pres">
      <dgm:prSet presAssocID="{500BBCC8-A884-A144-89DC-6D8BADD0CAE4}" presName="parentLin" presStyleCnt="0"/>
      <dgm:spPr/>
    </dgm:pt>
    <dgm:pt modelId="{C72704E3-2806-3F4C-A9C0-75A8EDB9321A}" type="pres">
      <dgm:prSet presAssocID="{500BBCC8-A884-A144-89DC-6D8BADD0CAE4}" presName="parentLeftMargin" presStyleLbl="node1" presStyleIdx="0" presStyleCnt="3"/>
      <dgm:spPr/>
    </dgm:pt>
    <dgm:pt modelId="{A3C70F78-F644-3C46-B15E-AAD549625E97}" type="pres">
      <dgm:prSet presAssocID="{500BBCC8-A884-A144-89DC-6D8BADD0CAE4}" presName="parentText" presStyleLbl="node1" presStyleIdx="0" presStyleCnt="3" custScaleX="118486">
        <dgm:presLayoutVars>
          <dgm:chMax val="0"/>
          <dgm:bulletEnabled val="1"/>
        </dgm:presLayoutVars>
      </dgm:prSet>
      <dgm:spPr/>
    </dgm:pt>
    <dgm:pt modelId="{3AE12497-2758-2944-A6EA-24E0FB4122F7}" type="pres">
      <dgm:prSet presAssocID="{500BBCC8-A884-A144-89DC-6D8BADD0CAE4}" presName="negativeSpace" presStyleCnt="0"/>
      <dgm:spPr/>
    </dgm:pt>
    <dgm:pt modelId="{D5948D63-F911-7F41-BB2D-BB8C34E98F81}" type="pres">
      <dgm:prSet presAssocID="{500BBCC8-A884-A144-89DC-6D8BADD0CAE4}" presName="childText" presStyleLbl="conFgAcc1" presStyleIdx="0" presStyleCnt="3">
        <dgm:presLayoutVars>
          <dgm:bulletEnabled val="1"/>
        </dgm:presLayoutVars>
      </dgm:prSet>
      <dgm:spPr/>
    </dgm:pt>
    <dgm:pt modelId="{B758B955-A741-1C4D-951E-13F9C6B2FFB9}" type="pres">
      <dgm:prSet presAssocID="{87478052-24AE-FC41-BE14-75CA44E8E311}" presName="spaceBetweenRectangles" presStyleCnt="0"/>
      <dgm:spPr/>
    </dgm:pt>
    <dgm:pt modelId="{1A992CE6-0F90-6D45-94E2-2B70B1BE840F}" type="pres">
      <dgm:prSet presAssocID="{0EFE8C4A-8CCB-2B4A-A5DC-2B1EAEF5EFC8}" presName="parentLin" presStyleCnt="0"/>
      <dgm:spPr/>
    </dgm:pt>
    <dgm:pt modelId="{207EAB84-31B6-2C4E-94E4-5D6A65952ED8}" type="pres">
      <dgm:prSet presAssocID="{0EFE8C4A-8CCB-2B4A-A5DC-2B1EAEF5EFC8}" presName="parentLeftMargin" presStyleLbl="node1" presStyleIdx="0" presStyleCnt="3"/>
      <dgm:spPr/>
    </dgm:pt>
    <dgm:pt modelId="{1BCE4928-B529-9145-8FE0-9A4B5958DCE6}" type="pres">
      <dgm:prSet presAssocID="{0EFE8C4A-8CCB-2B4A-A5DC-2B1EAEF5EFC8}" presName="parentText" presStyleLbl="node1" presStyleIdx="1" presStyleCnt="3" custScaleX="118372">
        <dgm:presLayoutVars>
          <dgm:chMax val="0"/>
          <dgm:bulletEnabled val="1"/>
        </dgm:presLayoutVars>
      </dgm:prSet>
      <dgm:spPr/>
    </dgm:pt>
    <dgm:pt modelId="{09B2E314-4956-784F-9E57-1DB555867B98}" type="pres">
      <dgm:prSet presAssocID="{0EFE8C4A-8CCB-2B4A-A5DC-2B1EAEF5EFC8}" presName="negativeSpace" presStyleCnt="0"/>
      <dgm:spPr/>
    </dgm:pt>
    <dgm:pt modelId="{4938991D-051C-B649-9E2C-C57F4870F08B}" type="pres">
      <dgm:prSet presAssocID="{0EFE8C4A-8CCB-2B4A-A5DC-2B1EAEF5EFC8}" presName="childText" presStyleLbl="conFgAcc1" presStyleIdx="1" presStyleCnt="3">
        <dgm:presLayoutVars>
          <dgm:bulletEnabled val="1"/>
        </dgm:presLayoutVars>
      </dgm:prSet>
      <dgm:spPr/>
    </dgm:pt>
    <dgm:pt modelId="{4F914AE8-3C41-A54D-A776-E1BF37910E6D}" type="pres">
      <dgm:prSet presAssocID="{6D20D9A7-AC14-2842-8855-266A2B8CAE20}" presName="spaceBetweenRectangles" presStyleCnt="0"/>
      <dgm:spPr/>
    </dgm:pt>
    <dgm:pt modelId="{E0B578B1-EC5F-8B49-9E98-8CECFD2BB87A}" type="pres">
      <dgm:prSet presAssocID="{CCD2915A-0D5F-194B-9583-4692C39EC8AD}" presName="parentLin" presStyleCnt="0"/>
      <dgm:spPr/>
    </dgm:pt>
    <dgm:pt modelId="{B47D08F7-9AB1-B34D-9BAA-CDAE6840D8D9}" type="pres">
      <dgm:prSet presAssocID="{CCD2915A-0D5F-194B-9583-4692C39EC8AD}" presName="parentLeftMargin" presStyleLbl="node1" presStyleIdx="1" presStyleCnt="3"/>
      <dgm:spPr/>
    </dgm:pt>
    <dgm:pt modelId="{8D86484F-BE21-2B40-8048-9B20ECB94A0D}" type="pres">
      <dgm:prSet presAssocID="{CCD2915A-0D5F-194B-9583-4692C39EC8AD}" presName="parentText" presStyleLbl="node1" presStyleIdx="2" presStyleCnt="3" custScaleX="118584">
        <dgm:presLayoutVars>
          <dgm:chMax val="0"/>
          <dgm:bulletEnabled val="1"/>
        </dgm:presLayoutVars>
      </dgm:prSet>
      <dgm:spPr/>
    </dgm:pt>
    <dgm:pt modelId="{6ADEF377-4A93-604F-AFF8-E06F151166FD}" type="pres">
      <dgm:prSet presAssocID="{CCD2915A-0D5F-194B-9583-4692C39EC8AD}" presName="negativeSpace" presStyleCnt="0"/>
      <dgm:spPr/>
    </dgm:pt>
    <dgm:pt modelId="{EDC5B533-C886-2743-A807-50DE961E1414}" type="pres">
      <dgm:prSet presAssocID="{CCD2915A-0D5F-194B-9583-4692C39EC8A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DB33E27-FEB4-EA4E-831E-330C5B8768DD}" type="presOf" srcId="{D09928F5-D8A0-854C-B853-D17B1083B2CA}" destId="{AC54CD1D-2389-5A4B-B0B5-0DDDEB0173C7}" srcOrd="0" destOrd="0" presId="urn:microsoft.com/office/officeart/2005/8/layout/list1"/>
    <dgm:cxn modelId="{10892B52-1304-BC4B-8545-4F49A992ECAD}" type="presOf" srcId="{CCD2915A-0D5F-194B-9583-4692C39EC8AD}" destId="{8D86484F-BE21-2B40-8048-9B20ECB94A0D}" srcOrd="1" destOrd="0" presId="urn:microsoft.com/office/officeart/2005/8/layout/list1"/>
    <dgm:cxn modelId="{CE67DF57-5797-A343-9FDD-F6355BCCEB9A}" type="presOf" srcId="{500BBCC8-A884-A144-89DC-6D8BADD0CAE4}" destId="{A3C70F78-F644-3C46-B15E-AAD549625E97}" srcOrd="1" destOrd="0" presId="urn:microsoft.com/office/officeart/2005/8/layout/list1"/>
    <dgm:cxn modelId="{4F1C2781-7816-884E-B6A9-22B66F99FFB2}" srcId="{D09928F5-D8A0-854C-B853-D17B1083B2CA}" destId="{CCD2915A-0D5F-194B-9583-4692C39EC8AD}" srcOrd="2" destOrd="0" parTransId="{7C4CC712-EF67-AD43-B459-7A01CDE79CC8}" sibTransId="{87700699-67D1-304A-87BD-2E7D469828A3}"/>
    <dgm:cxn modelId="{72C079C6-2F7A-0445-A1D5-190417AE7E62}" type="presOf" srcId="{0EFE8C4A-8CCB-2B4A-A5DC-2B1EAEF5EFC8}" destId="{207EAB84-31B6-2C4E-94E4-5D6A65952ED8}" srcOrd="0" destOrd="0" presId="urn:microsoft.com/office/officeart/2005/8/layout/list1"/>
    <dgm:cxn modelId="{333083C6-98CF-DE41-B0F0-11C068A5033D}" srcId="{D09928F5-D8A0-854C-B853-D17B1083B2CA}" destId="{500BBCC8-A884-A144-89DC-6D8BADD0CAE4}" srcOrd="0" destOrd="0" parTransId="{AFF372E7-1D94-A043-830D-51B4D26ABAE7}" sibTransId="{87478052-24AE-FC41-BE14-75CA44E8E311}"/>
    <dgm:cxn modelId="{86CE60CC-F80A-8B47-9475-8566F212CA18}" srcId="{D09928F5-D8A0-854C-B853-D17B1083B2CA}" destId="{0EFE8C4A-8CCB-2B4A-A5DC-2B1EAEF5EFC8}" srcOrd="1" destOrd="0" parTransId="{3FB9F82E-C7F1-BD4D-AA7B-9B5DD49C21D7}" sibTransId="{6D20D9A7-AC14-2842-8855-266A2B8CAE20}"/>
    <dgm:cxn modelId="{AC537BDD-F121-2B46-A56C-8EBB3F062737}" type="presOf" srcId="{500BBCC8-A884-A144-89DC-6D8BADD0CAE4}" destId="{C72704E3-2806-3F4C-A9C0-75A8EDB9321A}" srcOrd="0" destOrd="0" presId="urn:microsoft.com/office/officeart/2005/8/layout/list1"/>
    <dgm:cxn modelId="{8116E4EB-3576-B74E-B22D-9AF31A0AC56B}" type="presOf" srcId="{0EFE8C4A-8CCB-2B4A-A5DC-2B1EAEF5EFC8}" destId="{1BCE4928-B529-9145-8FE0-9A4B5958DCE6}" srcOrd="1" destOrd="0" presId="urn:microsoft.com/office/officeart/2005/8/layout/list1"/>
    <dgm:cxn modelId="{254F52F4-7475-AC4A-8C40-9D3CE981C197}" type="presOf" srcId="{CCD2915A-0D5F-194B-9583-4692C39EC8AD}" destId="{B47D08F7-9AB1-B34D-9BAA-CDAE6840D8D9}" srcOrd="0" destOrd="0" presId="urn:microsoft.com/office/officeart/2005/8/layout/list1"/>
    <dgm:cxn modelId="{06B74424-93C3-FF47-A219-ED8592149100}" type="presParOf" srcId="{AC54CD1D-2389-5A4B-B0B5-0DDDEB0173C7}" destId="{377A257D-AA98-8B42-84DD-87996905A599}" srcOrd="0" destOrd="0" presId="urn:microsoft.com/office/officeart/2005/8/layout/list1"/>
    <dgm:cxn modelId="{341D2A5F-4B23-7E44-A4E9-1251F49EC845}" type="presParOf" srcId="{377A257D-AA98-8B42-84DD-87996905A599}" destId="{C72704E3-2806-3F4C-A9C0-75A8EDB9321A}" srcOrd="0" destOrd="0" presId="urn:microsoft.com/office/officeart/2005/8/layout/list1"/>
    <dgm:cxn modelId="{E4F23D69-69B7-3442-8C1A-4A55BA665BB3}" type="presParOf" srcId="{377A257D-AA98-8B42-84DD-87996905A599}" destId="{A3C70F78-F644-3C46-B15E-AAD549625E97}" srcOrd="1" destOrd="0" presId="urn:microsoft.com/office/officeart/2005/8/layout/list1"/>
    <dgm:cxn modelId="{8763D446-36AD-DC4E-8506-CCC5AF96B766}" type="presParOf" srcId="{AC54CD1D-2389-5A4B-B0B5-0DDDEB0173C7}" destId="{3AE12497-2758-2944-A6EA-24E0FB4122F7}" srcOrd="1" destOrd="0" presId="urn:microsoft.com/office/officeart/2005/8/layout/list1"/>
    <dgm:cxn modelId="{C09C4B38-F95E-9A43-9AE9-F2E4B983D992}" type="presParOf" srcId="{AC54CD1D-2389-5A4B-B0B5-0DDDEB0173C7}" destId="{D5948D63-F911-7F41-BB2D-BB8C34E98F81}" srcOrd="2" destOrd="0" presId="urn:microsoft.com/office/officeart/2005/8/layout/list1"/>
    <dgm:cxn modelId="{B3D6B9AE-7D47-FE4A-BD76-5C80E7D01D70}" type="presParOf" srcId="{AC54CD1D-2389-5A4B-B0B5-0DDDEB0173C7}" destId="{B758B955-A741-1C4D-951E-13F9C6B2FFB9}" srcOrd="3" destOrd="0" presId="urn:microsoft.com/office/officeart/2005/8/layout/list1"/>
    <dgm:cxn modelId="{63274CE7-0C04-9049-9B25-8A8491A70953}" type="presParOf" srcId="{AC54CD1D-2389-5A4B-B0B5-0DDDEB0173C7}" destId="{1A992CE6-0F90-6D45-94E2-2B70B1BE840F}" srcOrd="4" destOrd="0" presId="urn:microsoft.com/office/officeart/2005/8/layout/list1"/>
    <dgm:cxn modelId="{5FE337A4-6606-0E40-A7E8-F93443CAD673}" type="presParOf" srcId="{1A992CE6-0F90-6D45-94E2-2B70B1BE840F}" destId="{207EAB84-31B6-2C4E-94E4-5D6A65952ED8}" srcOrd="0" destOrd="0" presId="urn:microsoft.com/office/officeart/2005/8/layout/list1"/>
    <dgm:cxn modelId="{3D83486A-DF0F-CB4B-A4BD-DCD4B65909D3}" type="presParOf" srcId="{1A992CE6-0F90-6D45-94E2-2B70B1BE840F}" destId="{1BCE4928-B529-9145-8FE0-9A4B5958DCE6}" srcOrd="1" destOrd="0" presId="urn:microsoft.com/office/officeart/2005/8/layout/list1"/>
    <dgm:cxn modelId="{2B78E28F-B3D6-A549-8A3C-84C677FE013D}" type="presParOf" srcId="{AC54CD1D-2389-5A4B-B0B5-0DDDEB0173C7}" destId="{09B2E314-4956-784F-9E57-1DB555867B98}" srcOrd="5" destOrd="0" presId="urn:microsoft.com/office/officeart/2005/8/layout/list1"/>
    <dgm:cxn modelId="{1A17121D-EC0C-3949-8D3D-A8F6E51A5A30}" type="presParOf" srcId="{AC54CD1D-2389-5A4B-B0B5-0DDDEB0173C7}" destId="{4938991D-051C-B649-9E2C-C57F4870F08B}" srcOrd="6" destOrd="0" presId="urn:microsoft.com/office/officeart/2005/8/layout/list1"/>
    <dgm:cxn modelId="{480BD2AA-1FCE-E242-9789-96F88DF971E7}" type="presParOf" srcId="{AC54CD1D-2389-5A4B-B0B5-0DDDEB0173C7}" destId="{4F914AE8-3C41-A54D-A776-E1BF37910E6D}" srcOrd="7" destOrd="0" presId="urn:microsoft.com/office/officeart/2005/8/layout/list1"/>
    <dgm:cxn modelId="{BCE38344-FE5F-D147-9831-4DA9651BFA0A}" type="presParOf" srcId="{AC54CD1D-2389-5A4B-B0B5-0DDDEB0173C7}" destId="{E0B578B1-EC5F-8B49-9E98-8CECFD2BB87A}" srcOrd="8" destOrd="0" presId="urn:microsoft.com/office/officeart/2005/8/layout/list1"/>
    <dgm:cxn modelId="{4FD767F6-01F4-6D45-92BD-3897AE82309C}" type="presParOf" srcId="{E0B578B1-EC5F-8B49-9E98-8CECFD2BB87A}" destId="{B47D08F7-9AB1-B34D-9BAA-CDAE6840D8D9}" srcOrd="0" destOrd="0" presId="urn:microsoft.com/office/officeart/2005/8/layout/list1"/>
    <dgm:cxn modelId="{68DF09DF-C6C8-3E46-AD7C-4AF36AFA52FD}" type="presParOf" srcId="{E0B578B1-EC5F-8B49-9E98-8CECFD2BB87A}" destId="{8D86484F-BE21-2B40-8048-9B20ECB94A0D}" srcOrd="1" destOrd="0" presId="urn:microsoft.com/office/officeart/2005/8/layout/list1"/>
    <dgm:cxn modelId="{E44716DE-A4D2-A344-B9CF-FB81A1FB1B87}" type="presParOf" srcId="{AC54CD1D-2389-5A4B-B0B5-0DDDEB0173C7}" destId="{6ADEF377-4A93-604F-AFF8-E06F151166FD}" srcOrd="9" destOrd="0" presId="urn:microsoft.com/office/officeart/2005/8/layout/list1"/>
    <dgm:cxn modelId="{4E67E0E6-8267-554B-BA08-0FACD21FE451}" type="presParOf" srcId="{AC54CD1D-2389-5A4B-B0B5-0DDDEB0173C7}" destId="{EDC5B533-C886-2743-A807-50DE961E141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76981A-4267-B842-96E6-8FDC83185F81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74D705-EC9F-2C42-B3B8-81A1DD28863C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/>
              <a:cs typeface="Arial"/>
            </a:rPr>
            <a:t>Weight Gain </a:t>
          </a:r>
        </a:p>
      </dgm:t>
    </dgm:pt>
    <dgm:pt modelId="{D9BD4053-4AE8-B640-9601-1B4E926C2785}" type="parTrans" cxnId="{D7AFC962-72BC-F940-AF54-2085BB57C3B6}">
      <dgm:prSet/>
      <dgm:spPr/>
      <dgm:t>
        <a:bodyPr/>
        <a:lstStyle/>
        <a:p>
          <a:endParaRPr lang="en-US"/>
        </a:p>
      </dgm:t>
    </dgm:pt>
    <dgm:pt modelId="{A81C78AC-4140-134A-84D2-B2196640E6DB}" type="sibTrans" cxnId="{D7AFC962-72BC-F940-AF54-2085BB57C3B6}">
      <dgm:prSet/>
      <dgm:spPr/>
      <dgm:t>
        <a:bodyPr/>
        <a:lstStyle/>
        <a:p>
          <a:endParaRPr lang="en-US"/>
        </a:p>
      </dgm:t>
    </dgm:pt>
    <dgm:pt modelId="{E0E03416-303E-EA4E-8445-803D824A9496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/>
              <a:cs typeface="Arial"/>
            </a:rPr>
            <a:t>Increase Comorbidities</a:t>
          </a:r>
        </a:p>
      </dgm:t>
    </dgm:pt>
    <dgm:pt modelId="{B657AACC-2345-EE44-B189-0E916D2F90A8}" type="parTrans" cxnId="{A7D7978D-4E34-7D49-8EE0-3AD06DD10A75}">
      <dgm:prSet/>
      <dgm:spPr/>
      <dgm:t>
        <a:bodyPr/>
        <a:lstStyle/>
        <a:p>
          <a:endParaRPr lang="en-US"/>
        </a:p>
      </dgm:t>
    </dgm:pt>
    <dgm:pt modelId="{D67B4B56-3BC2-4A45-A9C1-200FDCE9C1EC}" type="sibTrans" cxnId="{A7D7978D-4E34-7D49-8EE0-3AD06DD10A75}">
      <dgm:prSet/>
      <dgm:spPr/>
      <dgm:t>
        <a:bodyPr/>
        <a:lstStyle/>
        <a:p>
          <a:endParaRPr lang="en-US"/>
        </a:p>
      </dgm:t>
    </dgm:pt>
    <dgm:pt modelId="{244B283C-8353-4B48-B93C-6B5D5FE00CB8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/>
              <a:cs typeface="Arial"/>
            </a:rPr>
            <a:t>Raise Mortality Rate</a:t>
          </a:r>
        </a:p>
      </dgm:t>
    </dgm:pt>
    <dgm:pt modelId="{F26A1E66-1473-8A4C-A4C6-56547D42C36D}" type="parTrans" cxnId="{E4433614-5DFF-4847-9254-32FBA15E1D11}">
      <dgm:prSet/>
      <dgm:spPr/>
      <dgm:t>
        <a:bodyPr/>
        <a:lstStyle/>
        <a:p>
          <a:endParaRPr lang="en-US"/>
        </a:p>
      </dgm:t>
    </dgm:pt>
    <dgm:pt modelId="{E76AEB20-D10F-CD46-B54A-CD52886E2A3B}" type="sibTrans" cxnId="{E4433614-5DFF-4847-9254-32FBA15E1D11}">
      <dgm:prSet/>
      <dgm:spPr/>
      <dgm:t>
        <a:bodyPr/>
        <a:lstStyle/>
        <a:p>
          <a:endParaRPr lang="en-US"/>
        </a:p>
      </dgm:t>
    </dgm:pt>
    <dgm:pt modelId="{9EC445A0-82D5-524B-945E-9C57194089F4}" type="pres">
      <dgm:prSet presAssocID="{3976981A-4267-B842-96E6-8FDC83185F81}" presName="linear" presStyleCnt="0">
        <dgm:presLayoutVars>
          <dgm:dir/>
          <dgm:animLvl val="lvl"/>
          <dgm:resizeHandles val="exact"/>
        </dgm:presLayoutVars>
      </dgm:prSet>
      <dgm:spPr/>
    </dgm:pt>
    <dgm:pt modelId="{AE771A0A-234B-3C44-BF20-828508496762}" type="pres">
      <dgm:prSet presAssocID="{4A74D705-EC9F-2C42-B3B8-81A1DD28863C}" presName="parentLin" presStyleCnt="0"/>
      <dgm:spPr/>
    </dgm:pt>
    <dgm:pt modelId="{A8F80B54-90B4-B54B-9055-E1125D328F28}" type="pres">
      <dgm:prSet presAssocID="{4A74D705-EC9F-2C42-B3B8-81A1DD28863C}" presName="parentLeftMargin" presStyleLbl="node1" presStyleIdx="0" presStyleCnt="3"/>
      <dgm:spPr/>
    </dgm:pt>
    <dgm:pt modelId="{F94BB7D9-C896-8A4B-ACA7-20778FFD3A75}" type="pres">
      <dgm:prSet presAssocID="{4A74D705-EC9F-2C42-B3B8-81A1DD28863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2FD81DE-EFA1-0349-B772-D50E9F50C151}" type="pres">
      <dgm:prSet presAssocID="{4A74D705-EC9F-2C42-B3B8-81A1DD28863C}" presName="negativeSpace" presStyleCnt="0"/>
      <dgm:spPr/>
    </dgm:pt>
    <dgm:pt modelId="{A687A997-36A5-EA41-A526-EC7C15123A05}" type="pres">
      <dgm:prSet presAssocID="{4A74D705-EC9F-2C42-B3B8-81A1DD28863C}" presName="childText" presStyleLbl="conFgAcc1" presStyleIdx="0" presStyleCnt="3">
        <dgm:presLayoutVars>
          <dgm:bulletEnabled val="1"/>
        </dgm:presLayoutVars>
      </dgm:prSet>
      <dgm:spPr/>
    </dgm:pt>
    <dgm:pt modelId="{731A293B-C79A-8842-9EC7-35AB417CA247}" type="pres">
      <dgm:prSet presAssocID="{A81C78AC-4140-134A-84D2-B2196640E6DB}" presName="spaceBetweenRectangles" presStyleCnt="0"/>
      <dgm:spPr/>
    </dgm:pt>
    <dgm:pt modelId="{81ED304C-644B-AA4D-86E7-770C377BB271}" type="pres">
      <dgm:prSet presAssocID="{E0E03416-303E-EA4E-8445-803D824A9496}" presName="parentLin" presStyleCnt="0"/>
      <dgm:spPr/>
    </dgm:pt>
    <dgm:pt modelId="{B4EA4AC9-6AE7-9640-9F0B-1906D7732471}" type="pres">
      <dgm:prSet presAssocID="{E0E03416-303E-EA4E-8445-803D824A9496}" presName="parentLeftMargin" presStyleLbl="node1" presStyleIdx="0" presStyleCnt="3"/>
      <dgm:spPr/>
    </dgm:pt>
    <dgm:pt modelId="{35DAD4C1-380B-444E-931C-38FA58978104}" type="pres">
      <dgm:prSet presAssocID="{E0E03416-303E-EA4E-8445-803D824A949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19631E6-1840-1642-8357-567257BBD2F3}" type="pres">
      <dgm:prSet presAssocID="{E0E03416-303E-EA4E-8445-803D824A9496}" presName="negativeSpace" presStyleCnt="0"/>
      <dgm:spPr/>
    </dgm:pt>
    <dgm:pt modelId="{02FDA4F0-88AD-7042-A01F-AA638C4CD2E1}" type="pres">
      <dgm:prSet presAssocID="{E0E03416-303E-EA4E-8445-803D824A9496}" presName="childText" presStyleLbl="conFgAcc1" presStyleIdx="1" presStyleCnt="3">
        <dgm:presLayoutVars>
          <dgm:bulletEnabled val="1"/>
        </dgm:presLayoutVars>
      </dgm:prSet>
      <dgm:spPr/>
    </dgm:pt>
    <dgm:pt modelId="{99D6E88B-40AB-8648-8E40-3C91B4FC672F}" type="pres">
      <dgm:prSet presAssocID="{D67B4B56-3BC2-4A45-A9C1-200FDCE9C1EC}" presName="spaceBetweenRectangles" presStyleCnt="0"/>
      <dgm:spPr/>
    </dgm:pt>
    <dgm:pt modelId="{4269762D-A13E-BC43-B423-737336255AE8}" type="pres">
      <dgm:prSet presAssocID="{244B283C-8353-4B48-B93C-6B5D5FE00CB8}" presName="parentLin" presStyleCnt="0"/>
      <dgm:spPr/>
    </dgm:pt>
    <dgm:pt modelId="{9022D469-7493-F547-8F19-6A3AD3CB63F4}" type="pres">
      <dgm:prSet presAssocID="{244B283C-8353-4B48-B93C-6B5D5FE00CB8}" presName="parentLeftMargin" presStyleLbl="node1" presStyleIdx="1" presStyleCnt="3"/>
      <dgm:spPr/>
    </dgm:pt>
    <dgm:pt modelId="{4ED3CFF0-C7B1-BD47-BEE3-9BB14C58AE6F}" type="pres">
      <dgm:prSet presAssocID="{244B283C-8353-4B48-B93C-6B5D5FE00CB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3842C5E-9D11-464F-88C7-696276615043}" type="pres">
      <dgm:prSet presAssocID="{244B283C-8353-4B48-B93C-6B5D5FE00CB8}" presName="negativeSpace" presStyleCnt="0"/>
      <dgm:spPr/>
    </dgm:pt>
    <dgm:pt modelId="{609A31E0-4BC1-644D-9B82-F34B3BE55C0C}" type="pres">
      <dgm:prSet presAssocID="{244B283C-8353-4B48-B93C-6B5D5FE00CB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4433614-5DFF-4847-9254-32FBA15E1D11}" srcId="{3976981A-4267-B842-96E6-8FDC83185F81}" destId="{244B283C-8353-4B48-B93C-6B5D5FE00CB8}" srcOrd="2" destOrd="0" parTransId="{F26A1E66-1473-8A4C-A4C6-56547D42C36D}" sibTransId="{E76AEB20-D10F-CD46-B54A-CD52886E2A3B}"/>
    <dgm:cxn modelId="{B3FE4F2D-1E54-474E-A598-4F73E019DFDA}" type="presOf" srcId="{4A74D705-EC9F-2C42-B3B8-81A1DD28863C}" destId="{A8F80B54-90B4-B54B-9055-E1125D328F28}" srcOrd="0" destOrd="0" presId="urn:microsoft.com/office/officeart/2005/8/layout/list1"/>
    <dgm:cxn modelId="{00374839-3441-DC46-BB6A-9DCDE97C6C0E}" type="presOf" srcId="{E0E03416-303E-EA4E-8445-803D824A9496}" destId="{B4EA4AC9-6AE7-9640-9F0B-1906D7732471}" srcOrd="0" destOrd="0" presId="urn:microsoft.com/office/officeart/2005/8/layout/list1"/>
    <dgm:cxn modelId="{08ADC23F-2820-8D41-A467-DBE66211AE97}" type="presOf" srcId="{244B283C-8353-4B48-B93C-6B5D5FE00CB8}" destId="{4ED3CFF0-C7B1-BD47-BEE3-9BB14C58AE6F}" srcOrd="1" destOrd="0" presId="urn:microsoft.com/office/officeart/2005/8/layout/list1"/>
    <dgm:cxn modelId="{D7AFC962-72BC-F940-AF54-2085BB57C3B6}" srcId="{3976981A-4267-B842-96E6-8FDC83185F81}" destId="{4A74D705-EC9F-2C42-B3B8-81A1DD28863C}" srcOrd="0" destOrd="0" parTransId="{D9BD4053-4AE8-B640-9601-1B4E926C2785}" sibTransId="{A81C78AC-4140-134A-84D2-B2196640E6DB}"/>
    <dgm:cxn modelId="{4720A848-45CA-F34D-800B-C27B7A5EDA3F}" type="presOf" srcId="{4A74D705-EC9F-2C42-B3B8-81A1DD28863C}" destId="{F94BB7D9-C896-8A4B-ACA7-20778FFD3A75}" srcOrd="1" destOrd="0" presId="urn:microsoft.com/office/officeart/2005/8/layout/list1"/>
    <dgm:cxn modelId="{A7D7978D-4E34-7D49-8EE0-3AD06DD10A75}" srcId="{3976981A-4267-B842-96E6-8FDC83185F81}" destId="{E0E03416-303E-EA4E-8445-803D824A9496}" srcOrd="1" destOrd="0" parTransId="{B657AACC-2345-EE44-B189-0E916D2F90A8}" sibTransId="{D67B4B56-3BC2-4A45-A9C1-200FDCE9C1EC}"/>
    <dgm:cxn modelId="{648B55AB-CA5B-C64B-8101-582B7A421A4F}" type="presOf" srcId="{3976981A-4267-B842-96E6-8FDC83185F81}" destId="{9EC445A0-82D5-524B-945E-9C57194089F4}" srcOrd="0" destOrd="0" presId="urn:microsoft.com/office/officeart/2005/8/layout/list1"/>
    <dgm:cxn modelId="{BD1624B2-2783-CD47-B27C-287F91D0D4F9}" type="presOf" srcId="{E0E03416-303E-EA4E-8445-803D824A9496}" destId="{35DAD4C1-380B-444E-931C-38FA58978104}" srcOrd="1" destOrd="0" presId="urn:microsoft.com/office/officeart/2005/8/layout/list1"/>
    <dgm:cxn modelId="{EB8D2ACC-2AE4-334B-80BF-59F3273BA180}" type="presOf" srcId="{244B283C-8353-4B48-B93C-6B5D5FE00CB8}" destId="{9022D469-7493-F547-8F19-6A3AD3CB63F4}" srcOrd="0" destOrd="0" presId="urn:microsoft.com/office/officeart/2005/8/layout/list1"/>
    <dgm:cxn modelId="{8F20FC70-19DD-EB44-9AD0-0E53F4333B01}" type="presParOf" srcId="{9EC445A0-82D5-524B-945E-9C57194089F4}" destId="{AE771A0A-234B-3C44-BF20-828508496762}" srcOrd="0" destOrd="0" presId="urn:microsoft.com/office/officeart/2005/8/layout/list1"/>
    <dgm:cxn modelId="{1846EC1F-1976-7649-9413-D2BAE7E0F9AC}" type="presParOf" srcId="{AE771A0A-234B-3C44-BF20-828508496762}" destId="{A8F80B54-90B4-B54B-9055-E1125D328F28}" srcOrd="0" destOrd="0" presId="urn:microsoft.com/office/officeart/2005/8/layout/list1"/>
    <dgm:cxn modelId="{AF74754E-EE2C-2246-B6E4-4224AD5D1814}" type="presParOf" srcId="{AE771A0A-234B-3C44-BF20-828508496762}" destId="{F94BB7D9-C896-8A4B-ACA7-20778FFD3A75}" srcOrd="1" destOrd="0" presId="urn:microsoft.com/office/officeart/2005/8/layout/list1"/>
    <dgm:cxn modelId="{34691818-9ED8-D642-9D21-712173AD398F}" type="presParOf" srcId="{9EC445A0-82D5-524B-945E-9C57194089F4}" destId="{C2FD81DE-EFA1-0349-B772-D50E9F50C151}" srcOrd="1" destOrd="0" presId="urn:microsoft.com/office/officeart/2005/8/layout/list1"/>
    <dgm:cxn modelId="{A5B1F012-1A6B-7845-B048-DCE2E10D042D}" type="presParOf" srcId="{9EC445A0-82D5-524B-945E-9C57194089F4}" destId="{A687A997-36A5-EA41-A526-EC7C15123A05}" srcOrd="2" destOrd="0" presId="urn:microsoft.com/office/officeart/2005/8/layout/list1"/>
    <dgm:cxn modelId="{323ECC08-40E5-E247-B635-D92CA683C87C}" type="presParOf" srcId="{9EC445A0-82D5-524B-945E-9C57194089F4}" destId="{731A293B-C79A-8842-9EC7-35AB417CA247}" srcOrd="3" destOrd="0" presId="urn:microsoft.com/office/officeart/2005/8/layout/list1"/>
    <dgm:cxn modelId="{F92E7E92-7D16-D544-8A2A-A026CED08E12}" type="presParOf" srcId="{9EC445A0-82D5-524B-945E-9C57194089F4}" destId="{81ED304C-644B-AA4D-86E7-770C377BB271}" srcOrd="4" destOrd="0" presId="urn:microsoft.com/office/officeart/2005/8/layout/list1"/>
    <dgm:cxn modelId="{D76210A5-42F7-3B46-B4CA-46A3C201D016}" type="presParOf" srcId="{81ED304C-644B-AA4D-86E7-770C377BB271}" destId="{B4EA4AC9-6AE7-9640-9F0B-1906D7732471}" srcOrd="0" destOrd="0" presId="urn:microsoft.com/office/officeart/2005/8/layout/list1"/>
    <dgm:cxn modelId="{0FB21993-542B-CC40-83E1-5AE25570DDD9}" type="presParOf" srcId="{81ED304C-644B-AA4D-86E7-770C377BB271}" destId="{35DAD4C1-380B-444E-931C-38FA58978104}" srcOrd="1" destOrd="0" presId="urn:microsoft.com/office/officeart/2005/8/layout/list1"/>
    <dgm:cxn modelId="{A028D1B2-3C10-E242-B8D0-1A2A9C877FFB}" type="presParOf" srcId="{9EC445A0-82D5-524B-945E-9C57194089F4}" destId="{F19631E6-1840-1642-8357-567257BBD2F3}" srcOrd="5" destOrd="0" presId="urn:microsoft.com/office/officeart/2005/8/layout/list1"/>
    <dgm:cxn modelId="{577AB7C4-A1EC-774A-A7F8-34AFF4823418}" type="presParOf" srcId="{9EC445A0-82D5-524B-945E-9C57194089F4}" destId="{02FDA4F0-88AD-7042-A01F-AA638C4CD2E1}" srcOrd="6" destOrd="0" presId="urn:microsoft.com/office/officeart/2005/8/layout/list1"/>
    <dgm:cxn modelId="{804AE0FD-8B2D-F242-8699-E992F2562067}" type="presParOf" srcId="{9EC445A0-82D5-524B-945E-9C57194089F4}" destId="{99D6E88B-40AB-8648-8E40-3C91B4FC672F}" srcOrd="7" destOrd="0" presId="urn:microsoft.com/office/officeart/2005/8/layout/list1"/>
    <dgm:cxn modelId="{C41C9F78-35CB-4F47-8603-2794AE9386AC}" type="presParOf" srcId="{9EC445A0-82D5-524B-945E-9C57194089F4}" destId="{4269762D-A13E-BC43-B423-737336255AE8}" srcOrd="8" destOrd="0" presId="urn:microsoft.com/office/officeart/2005/8/layout/list1"/>
    <dgm:cxn modelId="{27A795E0-D940-194C-8BB2-8B3171EE6366}" type="presParOf" srcId="{4269762D-A13E-BC43-B423-737336255AE8}" destId="{9022D469-7493-F547-8F19-6A3AD3CB63F4}" srcOrd="0" destOrd="0" presId="urn:microsoft.com/office/officeart/2005/8/layout/list1"/>
    <dgm:cxn modelId="{BA928DD3-8212-5D48-907B-47882A3A4057}" type="presParOf" srcId="{4269762D-A13E-BC43-B423-737336255AE8}" destId="{4ED3CFF0-C7B1-BD47-BEE3-9BB14C58AE6F}" srcOrd="1" destOrd="0" presId="urn:microsoft.com/office/officeart/2005/8/layout/list1"/>
    <dgm:cxn modelId="{40D975C3-4385-8A41-8D23-9AE8FD950770}" type="presParOf" srcId="{9EC445A0-82D5-524B-945E-9C57194089F4}" destId="{F3842C5E-9D11-464F-88C7-696276615043}" srcOrd="9" destOrd="0" presId="urn:microsoft.com/office/officeart/2005/8/layout/list1"/>
    <dgm:cxn modelId="{DE8C0308-5CEB-AE4F-A870-F16461AE2741}" type="presParOf" srcId="{9EC445A0-82D5-524B-945E-9C57194089F4}" destId="{609A31E0-4BC1-644D-9B82-F34B3BE55C0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AD20D3-3D7C-9442-B287-D522AECF7C14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77F885F0-2D84-9241-A7A3-913EF25FA53C}">
      <dgm:prSet phldrT="[Text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1.57% deaths</a:t>
          </a:r>
        </a:p>
      </dgm:t>
    </dgm:pt>
    <dgm:pt modelId="{84E911EC-4D06-7A49-93ED-73275FA801DF}" type="parTrans" cxnId="{16E0D7B8-981D-014F-8B83-80A5733D7C9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906C714-1B8C-DA4A-BBD7-41939D3EB800}" type="sibTrans" cxnId="{16E0D7B8-981D-014F-8B83-80A5733D7C9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EE34BDAF-5EC4-CE41-8F01-4F3EDD2F6F51}">
      <dgm:prSet phldrT="[Text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21.6 months awaiting surgery</a:t>
          </a:r>
        </a:p>
      </dgm:t>
    </dgm:pt>
    <dgm:pt modelId="{C7DE3298-100D-CA47-8816-C4CF669F5C82}" type="parTrans" cxnId="{31CBDD57-5AA2-AD45-8BE0-A6765DFE24C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719A0E1-3F90-BE4F-B30C-6CE01A7063AC}" type="sibTrans" cxnId="{31CBDD57-5AA2-AD45-8BE0-A6765DFE24C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BB3465F0-7853-A74D-B1B6-90B955ED85F8}" type="pres">
      <dgm:prSet presAssocID="{20AD20D3-3D7C-9442-B287-D522AECF7C14}" presName="CompostProcess" presStyleCnt="0">
        <dgm:presLayoutVars>
          <dgm:dir/>
          <dgm:resizeHandles val="exact"/>
        </dgm:presLayoutVars>
      </dgm:prSet>
      <dgm:spPr/>
    </dgm:pt>
    <dgm:pt modelId="{F7F0F780-B40F-CB46-A0BF-AB67050CAEDD}" type="pres">
      <dgm:prSet presAssocID="{20AD20D3-3D7C-9442-B287-D522AECF7C14}" presName="arrow" presStyleLbl="bgShp" presStyleIdx="0" presStyleCnt="1" custScaleX="115538" custLinFactNeighborX="45424"/>
      <dgm:spPr>
        <a:solidFill>
          <a:schemeClr val="bg1">
            <a:lumMod val="85000"/>
          </a:schemeClr>
        </a:solidFill>
      </dgm:spPr>
    </dgm:pt>
    <dgm:pt modelId="{7DBF5AFF-9BEA-8D45-AF88-1ED99CCE1797}" type="pres">
      <dgm:prSet presAssocID="{20AD20D3-3D7C-9442-B287-D522AECF7C14}" presName="linearProcess" presStyleCnt="0"/>
      <dgm:spPr/>
    </dgm:pt>
    <dgm:pt modelId="{0ED7E471-A481-5C49-8B87-E1FF273C9723}" type="pres">
      <dgm:prSet presAssocID="{77F885F0-2D84-9241-A7A3-913EF25FA53C}" presName="textNode" presStyleLbl="node1" presStyleIdx="0" presStyleCnt="2" custScaleX="72234" custLinFactNeighborX="-41384">
        <dgm:presLayoutVars>
          <dgm:bulletEnabled val="1"/>
        </dgm:presLayoutVars>
      </dgm:prSet>
      <dgm:spPr/>
    </dgm:pt>
    <dgm:pt modelId="{87F6E9AA-DD44-7D48-979A-444AFBCACF49}" type="pres">
      <dgm:prSet presAssocID="{1906C714-1B8C-DA4A-BBD7-41939D3EB800}" presName="sibTrans" presStyleCnt="0"/>
      <dgm:spPr/>
    </dgm:pt>
    <dgm:pt modelId="{D55F361F-96A6-214B-A804-F42610BA1FF6}" type="pres">
      <dgm:prSet presAssocID="{EE34BDAF-5EC4-CE41-8F01-4F3EDD2F6F51}" presName="textNode" presStyleLbl="node1" presStyleIdx="1" presStyleCnt="2" custScaleX="107468" custLinFactNeighborX="-72335">
        <dgm:presLayoutVars>
          <dgm:bulletEnabled val="1"/>
        </dgm:presLayoutVars>
      </dgm:prSet>
      <dgm:spPr/>
    </dgm:pt>
  </dgm:ptLst>
  <dgm:cxnLst>
    <dgm:cxn modelId="{ACB46A3C-358D-EC42-9B8A-B4A563D2BE37}" type="presOf" srcId="{77F885F0-2D84-9241-A7A3-913EF25FA53C}" destId="{0ED7E471-A481-5C49-8B87-E1FF273C9723}" srcOrd="0" destOrd="0" presId="urn:microsoft.com/office/officeart/2005/8/layout/hProcess9"/>
    <dgm:cxn modelId="{9963FB65-B8E1-B649-9764-3A6C784BD30A}" type="presOf" srcId="{20AD20D3-3D7C-9442-B287-D522AECF7C14}" destId="{BB3465F0-7853-A74D-B1B6-90B955ED85F8}" srcOrd="0" destOrd="0" presId="urn:microsoft.com/office/officeart/2005/8/layout/hProcess9"/>
    <dgm:cxn modelId="{38328A52-150E-BC4C-AC48-3FE12A0A2630}" type="presOf" srcId="{EE34BDAF-5EC4-CE41-8F01-4F3EDD2F6F51}" destId="{D55F361F-96A6-214B-A804-F42610BA1FF6}" srcOrd="0" destOrd="0" presId="urn:microsoft.com/office/officeart/2005/8/layout/hProcess9"/>
    <dgm:cxn modelId="{31CBDD57-5AA2-AD45-8BE0-A6765DFE24C6}" srcId="{20AD20D3-3D7C-9442-B287-D522AECF7C14}" destId="{EE34BDAF-5EC4-CE41-8F01-4F3EDD2F6F51}" srcOrd="1" destOrd="0" parTransId="{C7DE3298-100D-CA47-8816-C4CF669F5C82}" sibTransId="{3719A0E1-3F90-BE4F-B30C-6CE01A7063AC}"/>
    <dgm:cxn modelId="{16E0D7B8-981D-014F-8B83-80A5733D7C96}" srcId="{20AD20D3-3D7C-9442-B287-D522AECF7C14}" destId="{77F885F0-2D84-9241-A7A3-913EF25FA53C}" srcOrd="0" destOrd="0" parTransId="{84E911EC-4D06-7A49-93ED-73275FA801DF}" sibTransId="{1906C714-1B8C-DA4A-BBD7-41939D3EB800}"/>
    <dgm:cxn modelId="{961FC99B-C068-3240-B095-C43B817D19EF}" type="presParOf" srcId="{BB3465F0-7853-A74D-B1B6-90B955ED85F8}" destId="{F7F0F780-B40F-CB46-A0BF-AB67050CAEDD}" srcOrd="0" destOrd="0" presId="urn:microsoft.com/office/officeart/2005/8/layout/hProcess9"/>
    <dgm:cxn modelId="{50C8264E-57DC-C440-B84F-9AD3F5A704F5}" type="presParOf" srcId="{BB3465F0-7853-A74D-B1B6-90B955ED85F8}" destId="{7DBF5AFF-9BEA-8D45-AF88-1ED99CCE1797}" srcOrd="1" destOrd="0" presId="urn:microsoft.com/office/officeart/2005/8/layout/hProcess9"/>
    <dgm:cxn modelId="{C866C881-89C1-C048-A80D-CDF7E96C551C}" type="presParOf" srcId="{7DBF5AFF-9BEA-8D45-AF88-1ED99CCE1797}" destId="{0ED7E471-A481-5C49-8B87-E1FF273C9723}" srcOrd="0" destOrd="0" presId="urn:microsoft.com/office/officeart/2005/8/layout/hProcess9"/>
    <dgm:cxn modelId="{C9548E7A-769F-034E-8FE8-170119CE20C0}" type="presParOf" srcId="{7DBF5AFF-9BEA-8D45-AF88-1ED99CCE1797}" destId="{87F6E9AA-DD44-7D48-979A-444AFBCACF49}" srcOrd="1" destOrd="0" presId="urn:microsoft.com/office/officeart/2005/8/layout/hProcess9"/>
    <dgm:cxn modelId="{A2D7C891-C242-2B44-8BAA-F790ED7EE3EA}" type="presParOf" srcId="{7DBF5AFF-9BEA-8D45-AF88-1ED99CCE1797}" destId="{D55F361F-96A6-214B-A804-F42610BA1FF6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0AD20D3-3D7C-9442-B287-D522AECF7C14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77F885F0-2D84-9241-A7A3-913EF25FA53C}">
      <dgm:prSet phldrT="[Text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8.77% deaths</a:t>
          </a:r>
        </a:p>
      </dgm:t>
    </dgm:pt>
    <dgm:pt modelId="{84E911EC-4D06-7A49-93ED-73275FA801DF}" type="parTrans" cxnId="{16E0D7B8-981D-014F-8B83-80A5733D7C9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906C714-1B8C-DA4A-BBD7-41939D3EB800}" type="sibTrans" cxnId="{16E0D7B8-981D-014F-8B83-80A5733D7C9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EE34BDAF-5EC4-CE41-8F01-4F3EDD2F6F51}">
      <dgm:prSet phldrT="[Text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  <a:latin typeface="Arial"/>
              <a:cs typeface="Arial"/>
            </a:rPr>
            <a:t>24 months awaiting surgery</a:t>
          </a:r>
        </a:p>
      </dgm:t>
    </dgm:pt>
    <dgm:pt modelId="{C7DE3298-100D-CA47-8816-C4CF669F5C82}" type="parTrans" cxnId="{31CBDD57-5AA2-AD45-8BE0-A6765DFE24C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719A0E1-3F90-BE4F-B30C-6CE01A7063AC}" type="sibTrans" cxnId="{31CBDD57-5AA2-AD45-8BE0-A6765DFE24C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BB3465F0-7853-A74D-B1B6-90B955ED85F8}" type="pres">
      <dgm:prSet presAssocID="{20AD20D3-3D7C-9442-B287-D522AECF7C14}" presName="CompostProcess" presStyleCnt="0">
        <dgm:presLayoutVars>
          <dgm:dir/>
          <dgm:resizeHandles val="exact"/>
        </dgm:presLayoutVars>
      </dgm:prSet>
      <dgm:spPr/>
    </dgm:pt>
    <dgm:pt modelId="{F7F0F780-B40F-CB46-A0BF-AB67050CAEDD}" type="pres">
      <dgm:prSet presAssocID="{20AD20D3-3D7C-9442-B287-D522AECF7C14}" presName="arrow" presStyleLbl="bgShp" presStyleIdx="0" presStyleCnt="1" custScaleX="115538" custLinFactNeighborX="45424"/>
      <dgm:spPr>
        <a:solidFill>
          <a:schemeClr val="bg1">
            <a:lumMod val="85000"/>
          </a:schemeClr>
        </a:solidFill>
      </dgm:spPr>
    </dgm:pt>
    <dgm:pt modelId="{7DBF5AFF-9BEA-8D45-AF88-1ED99CCE1797}" type="pres">
      <dgm:prSet presAssocID="{20AD20D3-3D7C-9442-B287-D522AECF7C14}" presName="linearProcess" presStyleCnt="0"/>
      <dgm:spPr/>
    </dgm:pt>
    <dgm:pt modelId="{0ED7E471-A481-5C49-8B87-E1FF273C9723}" type="pres">
      <dgm:prSet presAssocID="{77F885F0-2D84-9241-A7A3-913EF25FA53C}" presName="textNode" presStyleLbl="node1" presStyleIdx="0" presStyleCnt="2" custScaleX="118489" custLinFactNeighborX="-41384">
        <dgm:presLayoutVars>
          <dgm:bulletEnabled val="1"/>
        </dgm:presLayoutVars>
      </dgm:prSet>
      <dgm:spPr/>
    </dgm:pt>
    <dgm:pt modelId="{87F6E9AA-DD44-7D48-979A-444AFBCACF49}" type="pres">
      <dgm:prSet presAssocID="{1906C714-1B8C-DA4A-BBD7-41939D3EB800}" presName="sibTrans" presStyleCnt="0"/>
      <dgm:spPr/>
    </dgm:pt>
    <dgm:pt modelId="{D55F361F-96A6-214B-A804-F42610BA1FF6}" type="pres">
      <dgm:prSet presAssocID="{EE34BDAF-5EC4-CE41-8F01-4F3EDD2F6F51}" presName="textNode" presStyleLbl="node1" presStyleIdx="1" presStyleCnt="2" custScaleX="144721" custLinFactNeighborX="-72335">
        <dgm:presLayoutVars>
          <dgm:bulletEnabled val="1"/>
        </dgm:presLayoutVars>
      </dgm:prSet>
      <dgm:spPr/>
    </dgm:pt>
  </dgm:ptLst>
  <dgm:cxnLst>
    <dgm:cxn modelId="{F8DD0734-B006-C04B-BDE6-8803579D5BE8}" type="presOf" srcId="{77F885F0-2D84-9241-A7A3-913EF25FA53C}" destId="{0ED7E471-A481-5C49-8B87-E1FF273C9723}" srcOrd="0" destOrd="0" presId="urn:microsoft.com/office/officeart/2005/8/layout/hProcess9"/>
    <dgm:cxn modelId="{31CBDD57-5AA2-AD45-8BE0-A6765DFE24C6}" srcId="{20AD20D3-3D7C-9442-B287-D522AECF7C14}" destId="{EE34BDAF-5EC4-CE41-8F01-4F3EDD2F6F51}" srcOrd="1" destOrd="0" parTransId="{C7DE3298-100D-CA47-8816-C4CF669F5C82}" sibTransId="{3719A0E1-3F90-BE4F-B30C-6CE01A7063AC}"/>
    <dgm:cxn modelId="{A71E6298-A41A-C941-9942-343A1B005C16}" type="presOf" srcId="{EE34BDAF-5EC4-CE41-8F01-4F3EDD2F6F51}" destId="{D55F361F-96A6-214B-A804-F42610BA1FF6}" srcOrd="0" destOrd="0" presId="urn:microsoft.com/office/officeart/2005/8/layout/hProcess9"/>
    <dgm:cxn modelId="{65D2DF9D-B5EC-6A4D-AD5B-A0A850D0F822}" type="presOf" srcId="{20AD20D3-3D7C-9442-B287-D522AECF7C14}" destId="{BB3465F0-7853-A74D-B1B6-90B955ED85F8}" srcOrd="0" destOrd="0" presId="urn:microsoft.com/office/officeart/2005/8/layout/hProcess9"/>
    <dgm:cxn modelId="{16E0D7B8-981D-014F-8B83-80A5733D7C96}" srcId="{20AD20D3-3D7C-9442-B287-D522AECF7C14}" destId="{77F885F0-2D84-9241-A7A3-913EF25FA53C}" srcOrd="0" destOrd="0" parTransId="{84E911EC-4D06-7A49-93ED-73275FA801DF}" sibTransId="{1906C714-1B8C-DA4A-BBD7-41939D3EB800}"/>
    <dgm:cxn modelId="{97C787C2-12C8-AF4D-8220-566700CE99DE}" type="presParOf" srcId="{BB3465F0-7853-A74D-B1B6-90B955ED85F8}" destId="{F7F0F780-B40F-CB46-A0BF-AB67050CAEDD}" srcOrd="0" destOrd="0" presId="urn:microsoft.com/office/officeart/2005/8/layout/hProcess9"/>
    <dgm:cxn modelId="{9336B9A9-275C-744B-AFEE-5ED73234A5FE}" type="presParOf" srcId="{BB3465F0-7853-A74D-B1B6-90B955ED85F8}" destId="{7DBF5AFF-9BEA-8D45-AF88-1ED99CCE1797}" srcOrd="1" destOrd="0" presId="urn:microsoft.com/office/officeart/2005/8/layout/hProcess9"/>
    <dgm:cxn modelId="{904FFBD1-3B9F-AD49-AF61-4513F759D25F}" type="presParOf" srcId="{7DBF5AFF-9BEA-8D45-AF88-1ED99CCE1797}" destId="{0ED7E471-A481-5C49-8B87-E1FF273C9723}" srcOrd="0" destOrd="0" presId="urn:microsoft.com/office/officeart/2005/8/layout/hProcess9"/>
    <dgm:cxn modelId="{B1C0F67B-AEE3-024F-90A0-D1FD69C419F4}" type="presParOf" srcId="{7DBF5AFF-9BEA-8D45-AF88-1ED99CCE1797}" destId="{87F6E9AA-DD44-7D48-979A-444AFBCACF49}" srcOrd="1" destOrd="0" presId="urn:microsoft.com/office/officeart/2005/8/layout/hProcess9"/>
    <dgm:cxn modelId="{ABDEF614-B9AF-1E41-AF7A-6B49589D39D3}" type="presParOf" srcId="{7DBF5AFF-9BEA-8D45-AF88-1ED99CCE1797}" destId="{D55F361F-96A6-214B-A804-F42610BA1FF6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442DC9-DF75-D74E-BD69-024D2A38F6DC}" type="doc">
      <dgm:prSet loTypeId="urn:microsoft.com/office/officeart/2005/8/layout/arrow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32A454-915F-1249-8294-4BB6ADD60635}">
      <dgm:prSet phldrT="[Text]" custT="1"/>
      <dgm:spPr/>
      <dgm:t>
        <a:bodyPr/>
        <a:lstStyle/>
        <a:p>
          <a:r>
            <a:rPr lang="en-US" sz="2800" dirty="0">
              <a:latin typeface="Arial"/>
              <a:cs typeface="Arial"/>
            </a:rPr>
            <a:t>Cardiorespiratory Fitness</a:t>
          </a:r>
        </a:p>
      </dgm:t>
    </dgm:pt>
    <dgm:pt modelId="{A17F1CE5-4CE7-7047-B054-5B05087D88E2}" type="parTrans" cxnId="{33AE3DB3-149E-9142-AC92-109A55CDEDFD}">
      <dgm:prSet/>
      <dgm:spPr/>
      <dgm:t>
        <a:bodyPr/>
        <a:lstStyle/>
        <a:p>
          <a:endParaRPr lang="en-US"/>
        </a:p>
      </dgm:t>
    </dgm:pt>
    <dgm:pt modelId="{61219BE5-2DC6-544A-BB7D-27AE682A8A9D}" type="sibTrans" cxnId="{33AE3DB3-149E-9142-AC92-109A55CDEDFD}">
      <dgm:prSet/>
      <dgm:spPr/>
      <dgm:t>
        <a:bodyPr/>
        <a:lstStyle/>
        <a:p>
          <a:endParaRPr lang="en-US"/>
        </a:p>
      </dgm:t>
    </dgm:pt>
    <dgm:pt modelId="{AC10EAC9-908F-4547-B868-412CC71D889C}">
      <dgm:prSet phldrT="[Text]" custT="1"/>
      <dgm:spPr/>
      <dgm:t>
        <a:bodyPr/>
        <a:lstStyle/>
        <a:p>
          <a:r>
            <a:rPr lang="en-US" sz="2800" dirty="0">
              <a:latin typeface="Arial"/>
              <a:cs typeface="Arial"/>
            </a:rPr>
            <a:t>Short-term Complications</a:t>
          </a:r>
        </a:p>
      </dgm:t>
    </dgm:pt>
    <dgm:pt modelId="{F7C1D579-78F6-8F4C-88AA-419D5674E1A6}" type="parTrans" cxnId="{67AD1B02-6410-B445-AF6C-AAC391B9FACE}">
      <dgm:prSet/>
      <dgm:spPr/>
      <dgm:t>
        <a:bodyPr/>
        <a:lstStyle/>
        <a:p>
          <a:endParaRPr lang="en-US"/>
        </a:p>
      </dgm:t>
    </dgm:pt>
    <dgm:pt modelId="{19260A15-5FDC-D143-BC83-69E1A75B90E7}" type="sibTrans" cxnId="{67AD1B02-6410-B445-AF6C-AAC391B9FACE}">
      <dgm:prSet/>
      <dgm:spPr/>
      <dgm:t>
        <a:bodyPr/>
        <a:lstStyle/>
        <a:p>
          <a:endParaRPr lang="en-US"/>
        </a:p>
      </dgm:t>
    </dgm:pt>
    <dgm:pt modelId="{474F568C-3708-7B42-97F8-475ACEE42D0A}" type="pres">
      <dgm:prSet presAssocID="{92442DC9-DF75-D74E-BD69-024D2A38F6DC}" presName="compositeShape" presStyleCnt="0">
        <dgm:presLayoutVars>
          <dgm:chMax val="2"/>
          <dgm:dir/>
          <dgm:resizeHandles val="exact"/>
        </dgm:presLayoutVars>
      </dgm:prSet>
      <dgm:spPr/>
    </dgm:pt>
    <dgm:pt modelId="{766D188F-661D-7F43-9C50-6ACF4BB47F4D}" type="pres">
      <dgm:prSet presAssocID="{1332A454-915F-1249-8294-4BB6ADD60635}" presName="upArrow" presStyleLbl="node1" presStyleIdx="0" presStyleCnt="2"/>
      <dgm:spPr>
        <a:solidFill>
          <a:schemeClr val="bg1">
            <a:lumMod val="75000"/>
          </a:schemeClr>
        </a:solidFill>
      </dgm:spPr>
    </dgm:pt>
    <dgm:pt modelId="{4E9DCADD-4D82-0448-A2A0-31AE129E81BA}" type="pres">
      <dgm:prSet presAssocID="{1332A454-915F-1249-8294-4BB6ADD60635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5DBAE00D-8E9F-7742-8FB7-4A367C511F19}" type="pres">
      <dgm:prSet presAssocID="{AC10EAC9-908F-4547-B868-412CC71D889C}" presName="downArrow" presStyleLbl="node1" presStyleIdx="1" presStyleCnt="2"/>
      <dgm:spPr>
        <a:solidFill>
          <a:schemeClr val="bg1">
            <a:lumMod val="75000"/>
          </a:schemeClr>
        </a:solidFill>
      </dgm:spPr>
    </dgm:pt>
    <dgm:pt modelId="{2250F43C-4446-174E-A4C7-686F989ED09F}" type="pres">
      <dgm:prSet presAssocID="{AC10EAC9-908F-4547-B868-412CC71D889C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67AD1B02-6410-B445-AF6C-AAC391B9FACE}" srcId="{92442DC9-DF75-D74E-BD69-024D2A38F6DC}" destId="{AC10EAC9-908F-4547-B868-412CC71D889C}" srcOrd="1" destOrd="0" parTransId="{F7C1D579-78F6-8F4C-88AA-419D5674E1A6}" sibTransId="{19260A15-5FDC-D143-BC83-69E1A75B90E7}"/>
    <dgm:cxn modelId="{E254B309-1966-0E4E-A8A0-F9885E07EBBF}" type="presOf" srcId="{92442DC9-DF75-D74E-BD69-024D2A38F6DC}" destId="{474F568C-3708-7B42-97F8-475ACEE42D0A}" srcOrd="0" destOrd="0" presId="urn:microsoft.com/office/officeart/2005/8/layout/arrow4"/>
    <dgm:cxn modelId="{0772F9A1-231F-8B41-B391-A12B0D4501E7}" type="presOf" srcId="{1332A454-915F-1249-8294-4BB6ADD60635}" destId="{4E9DCADD-4D82-0448-A2A0-31AE129E81BA}" srcOrd="0" destOrd="0" presId="urn:microsoft.com/office/officeart/2005/8/layout/arrow4"/>
    <dgm:cxn modelId="{33AE3DB3-149E-9142-AC92-109A55CDEDFD}" srcId="{92442DC9-DF75-D74E-BD69-024D2A38F6DC}" destId="{1332A454-915F-1249-8294-4BB6ADD60635}" srcOrd="0" destOrd="0" parTransId="{A17F1CE5-4CE7-7047-B054-5B05087D88E2}" sibTransId="{61219BE5-2DC6-544A-BB7D-27AE682A8A9D}"/>
    <dgm:cxn modelId="{FEF3EADC-81EB-3E45-B963-8C76AFAF681D}" type="presOf" srcId="{AC10EAC9-908F-4547-B868-412CC71D889C}" destId="{2250F43C-4446-174E-A4C7-686F989ED09F}" srcOrd="0" destOrd="0" presId="urn:microsoft.com/office/officeart/2005/8/layout/arrow4"/>
    <dgm:cxn modelId="{ADD9E418-1973-D64C-A56C-CA2AB100FFDB}" type="presParOf" srcId="{474F568C-3708-7B42-97F8-475ACEE42D0A}" destId="{766D188F-661D-7F43-9C50-6ACF4BB47F4D}" srcOrd="0" destOrd="0" presId="urn:microsoft.com/office/officeart/2005/8/layout/arrow4"/>
    <dgm:cxn modelId="{7B48B036-59E5-FA44-8BE7-46588207059D}" type="presParOf" srcId="{474F568C-3708-7B42-97F8-475ACEE42D0A}" destId="{4E9DCADD-4D82-0448-A2A0-31AE129E81BA}" srcOrd="1" destOrd="0" presId="urn:microsoft.com/office/officeart/2005/8/layout/arrow4"/>
    <dgm:cxn modelId="{1A96BA5E-3548-A64F-BBE8-97322E6F41F3}" type="presParOf" srcId="{474F568C-3708-7B42-97F8-475ACEE42D0A}" destId="{5DBAE00D-8E9F-7742-8FB7-4A367C511F19}" srcOrd="2" destOrd="0" presId="urn:microsoft.com/office/officeart/2005/8/layout/arrow4"/>
    <dgm:cxn modelId="{A61F99B3-2478-0F41-A944-0AF47A579409}" type="presParOf" srcId="{474F568C-3708-7B42-97F8-475ACEE42D0A}" destId="{2250F43C-4446-174E-A4C7-686F989ED09F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62F2EE-0B3E-C04D-B52E-25F8D6DC3C49}" type="doc">
      <dgm:prSet loTypeId="urn:microsoft.com/office/officeart/2008/layout/HalfCircle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2FD771-3BE1-6B4C-A371-8CB2942F3748}">
      <dgm:prSet phldrT="[Text]" custT="1"/>
      <dgm:spPr/>
      <dgm:t>
        <a:bodyPr/>
        <a:lstStyle/>
        <a:p>
          <a:r>
            <a:rPr lang="en-US" sz="26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500" dirty="0">
              <a:latin typeface="Arial"/>
              <a:cs typeface="Arial"/>
            </a:rPr>
            <a:t>LEAN MASS LOSS</a:t>
          </a:r>
        </a:p>
      </dgm:t>
    </dgm:pt>
    <dgm:pt modelId="{1DC9A6E1-0E23-9847-9FC1-F2FF47B15CAB}" type="parTrans" cxnId="{1249F0C1-DF8D-724B-8DE0-F6C2AD514F76}">
      <dgm:prSet/>
      <dgm:spPr/>
      <dgm:t>
        <a:bodyPr/>
        <a:lstStyle/>
        <a:p>
          <a:endParaRPr lang="en-US"/>
        </a:p>
      </dgm:t>
    </dgm:pt>
    <dgm:pt modelId="{6345E82F-5235-3D45-98E8-77EB65A01508}" type="sibTrans" cxnId="{1249F0C1-DF8D-724B-8DE0-F6C2AD514F76}">
      <dgm:prSet/>
      <dgm:spPr/>
      <dgm:t>
        <a:bodyPr/>
        <a:lstStyle/>
        <a:p>
          <a:endParaRPr lang="en-US"/>
        </a:p>
      </dgm:t>
    </dgm:pt>
    <dgm:pt modelId="{5F0C8A58-FDA9-AA4F-8D4A-2A5A5AFD95B7}">
      <dgm:prSet phldrT="[Text]" custT="1"/>
      <dgm:spPr/>
      <dgm:t>
        <a:bodyPr/>
        <a:lstStyle/>
        <a:p>
          <a:r>
            <a:rPr lang="en-US" sz="26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500" dirty="0">
              <a:latin typeface="Arial"/>
              <a:cs typeface="Arial"/>
            </a:rPr>
            <a:t>REE</a:t>
          </a:r>
        </a:p>
      </dgm:t>
    </dgm:pt>
    <dgm:pt modelId="{140D6219-E318-EB4C-BDB6-0C3AC2E7A39A}" type="parTrans" cxnId="{AA0A263D-CA25-F942-A5EA-ECC2FDA1B27E}">
      <dgm:prSet/>
      <dgm:spPr/>
      <dgm:t>
        <a:bodyPr/>
        <a:lstStyle/>
        <a:p>
          <a:endParaRPr lang="en-US"/>
        </a:p>
      </dgm:t>
    </dgm:pt>
    <dgm:pt modelId="{1637E38F-D818-2842-8823-108E216633E4}" type="sibTrans" cxnId="{AA0A263D-CA25-F942-A5EA-ECC2FDA1B27E}">
      <dgm:prSet/>
      <dgm:spPr/>
      <dgm:t>
        <a:bodyPr/>
        <a:lstStyle/>
        <a:p>
          <a:endParaRPr lang="en-US"/>
        </a:p>
      </dgm:t>
    </dgm:pt>
    <dgm:pt modelId="{92539697-BE0E-3A4F-9228-6FE40DE90457}">
      <dgm:prSet phldrT="[Text]" custT="1"/>
      <dgm:spPr/>
      <dgm:t>
        <a:bodyPr/>
        <a:lstStyle/>
        <a:p>
          <a:r>
            <a:rPr lang="en-US" sz="26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600" dirty="0">
              <a:latin typeface="Arial"/>
              <a:cs typeface="Arial"/>
            </a:rPr>
            <a:t>Body Function</a:t>
          </a:r>
        </a:p>
      </dgm:t>
    </dgm:pt>
    <dgm:pt modelId="{AF004200-8238-D84D-BF8E-576CC179F614}" type="parTrans" cxnId="{69CAE66E-4E75-D443-80CA-A5090AB16B13}">
      <dgm:prSet/>
      <dgm:spPr/>
      <dgm:t>
        <a:bodyPr/>
        <a:lstStyle/>
        <a:p>
          <a:endParaRPr lang="en-US"/>
        </a:p>
      </dgm:t>
    </dgm:pt>
    <dgm:pt modelId="{4A79B2E2-17A3-3B42-A724-0FF8D9C29334}" type="sibTrans" cxnId="{69CAE66E-4E75-D443-80CA-A5090AB16B13}">
      <dgm:prSet/>
      <dgm:spPr/>
      <dgm:t>
        <a:bodyPr/>
        <a:lstStyle/>
        <a:p>
          <a:endParaRPr lang="en-US"/>
        </a:p>
      </dgm:t>
    </dgm:pt>
    <dgm:pt modelId="{324DBDBF-FCEC-FB4E-8474-EF7245B7650E}">
      <dgm:prSet phldrT="[Text]" custT="1"/>
      <dgm:spPr/>
      <dgm:t>
        <a:bodyPr/>
        <a:lstStyle/>
        <a:p>
          <a:r>
            <a:rPr lang="en-US" sz="26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400" dirty="0">
              <a:latin typeface="Arial"/>
              <a:cs typeface="Arial"/>
            </a:rPr>
            <a:t>Weight Loss</a:t>
          </a:r>
        </a:p>
      </dgm:t>
    </dgm:pt>
    <dgm:pt modelId="{4A22F007-483F-4F47-909B-C351ED7F6401}" type="parTrans" cxnId="{E6045CB2-9123-0846-AE6A-30A2A6C727BB}">
      <dgm:prSet/>
      <dgm:spPr/>
      <dgm:t>
        <a:bodyPr/>
        <a:lstStyle/>
        <a:p>
          <a:endParaRPr lang="en-US"/>
        </a:p>
      </dgm:t>
    </dgm:pt>
    <dgm:pt modelId="{52A7AB61-D1F7-E54C-BE5C-8B884B52A0FC}" type="sibTrans" cxnId="{E6045CB2-9123-0846-AE6A-30A2A6C727BB}">
      <dgm:prSet/>
      <dgm:spPr/>
      <dgm:t>
        <a:bodyPr/>
        <a:lstStyle/>
        <a:p>
          <a:endParaRPr lang="en-US"/>
        </a:p>
      </dgm:t>
    </dgm:pt>
    <dgm:pt modelId="{D25EC112-C29A-EB4E-89AB-2A3D0864468C}">
      <dgm:prSet phldrT="[Text]" custT="1"/>
      <dgm:spPr/>
      <dgm:t>
        <a:bodyPr/>
        <a:lstStyle/>
        <a:p>
          <a:r>
            <a:rPr lang="en-US" sz="26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400" dirty="0">
              <a:latin typeface="Arial"/>
              <a:cs typeface="Arial"/>
            </a:rPr>
            <a:t>Physical Activity</a:t>
          </a:r>
        </a:p>
      </dgm:t>
    </dgm:pt>
    <dgm:pt modelId="{F3ED0C64-3EE0-9A49-AA6E-221F0F28302E}" type="parTrans" cxnId="{7A0FB81E-13A8-A94E-AFC3-E55FC4260747}">
      <dgm:prSet/>
      <dgm:spPr/>
      <dgm:t>
        <a:bodyPr/>
        <a:lstStyle/>
        <a:p>
          <a:endParaRPr lang="en-US"/>
        </a:p>
      </dgm:t>
    </dgm:pt>
    <dgm:pt modelId="{16FFECC1-FF59-7E4B-818E-326C1A967B8C}" type="sibTrans" cxnId="{7A0FB81E-13A8-A94E-AFC3-E55FC4260747}">
      <dgm:prSet/>
      <dgm:spPr/>
      <dgm:t>
        <a:bodyPr/>
        <a:lstStyle/>
        <a:p>
          <a:endParaRPr lang="en-US"/>
        </a:p>
      </dgm:t>
    </dgm:pt>
    <dgm:pt modelId="{C8C7AD61-9856-214B-A73C-AF2DF4248BFB}" type="pres">
      <dgm:prSet presAssocID="{ED62F2EE-0B3E-C04D-B52E-25F8D6DC3C49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E5F4E5-B67E-4D47-A39E-AABF756E429A}" type="pres">
      <dgm:prSet presAssocID="{E82FD771-3BE1-6B4C-A371-8CB2942F3748}" presName="hierRoot1" presStyleCnt="0">
        <dgm:presLayoutVars>
          <dgm:hierBranch val="init"/>
        </dgm:presLayoutVars>
      </dgm:prSet>
      <dgm:spPr/>
    </dgm:pt>
    <dgm:pt modelId="{6848C541-0542-FE42-82E4-E2C3BB3A58A0}" type="pres">
      <dgm:prSet presAssocID="{E82FD771-3BE1-6B4C-A371-8CB2942F3748}" presName="rootComposite1" presStyleCnt="0"/>
      <dgm:spPr/>
    </dgm:pt>
    <dgm:pt modelId="{7850B31E-7E41-944A-BD77-AACB236AED94}" type="pres">
      <dgm:prSet presAssocID="{E82FD771-3BE1-6B4C-A371-8CB2942F3748}" presName="rootText1" presStyleLbl="alignAcc1" presStyleIdx="0" presStyleCnt="0" custScaleX="188125">
        <dgm:presLayoutVars>
          <dgm:chPref val="3"/>
        </dgm:presLayoutVars>
      </dgm:prSet>
      <dgm:spPr/>
    </dgm:pt>
    <dgm:pt modelId="{06D4DE64-A337-EA43-9D52-988838FE75E6}" type="pres">
      <dgm:prSet presAssocID="{E82FD771-3BE1-6B4C-A371-8CB2942F3748}" presName="topArc1" presStyleLbl="parChTrans1D1" presStyleIdx="0" presStyleCnt="10"/>
      <dgm:spPr/>
    </dgm:pt>
    <dgm:pt modelId="{F0C85D9C-F8FC-224D-99E3-256A6134AB58}" type="pres">
      <dgm:prSet presAssocID="{E82FD771-3BE1-6B4C-A371-8CB2942F3748}" presName="bottomArc1" presStyleLbl="parChTrans1D1" presStyleIdx="1" presStyleCnt="10"/>
      <dgm:spPr/>
    </dgm:pt>
    <dgm:pt modelId="{0A66E69F-EC3B-3443-9DF0-259D4C91664B}" type="pres">
      <dgm:prSet presAssocID="{E82FD771-3BE1-6B4C-A371-8CB2942F3748}" presName="topConnNode1" presStyleLbl="node1" presStyleIdx="0" presStyleCnt="0"/>
      <dgm:spPr/>
    </dgm:pt>
    <dgm:pt modelId="{51EEEF81-7A62-7649-9E4E-EE8918C614DF}" type="pres">
      <dgm:prSet presAssocID="{E82FD771-3BE1-6B4C-A371-8CB2942F3748}" presName="hierChild2" presStyleCnt="0"/>
      <dgm:spPr/>
    </dgm:pt>
    <dgm:pt modelId="{6D8D7438-BC1B-8E4C-8778-A6974197AA72}" type="pres">
      <dgm:prSet presAssocID="{140D6219-E318-EB4C-BDB6-0C3AC2E7A39A}" presName="Name28" presStyleLbl="parChTrans1D2" presStyleIdx="0" presStyleCnt="3"/>
      <dgm:spPr/>
    </dgm:pt>
    <dgm:pt modelId="{972E4789-EBA7-AF4A-BA74-0B0FDC20C439}" type="pres">
      <dgm:prSet presAssocID="{5F0C8A58-FDA9-AA4F-8D4A-2A5A5AFD95B7}" presName="hierRoot2" presStyleCnt="0">
        <dgm:presLayoutVars>
          <dgm:hierBranch val="init"/>
        </dgm:presLayoutVars>
      </dgm:prSet>
      <dgm:spPr/>
    </dgm:pt>
    <dgm:pt modelId="{058D4E5B-B050-744B-BDCC-E0A8DD3FF0B7}" type="pres">
      <dgm:prSet presAssocID="{5F0C8A58-FDA9-AA4F-8D4A-2A5A5AFD95B7}" presName="rootComposite2" presStyleCnt="0"/>
      <dgm:spPr/>
    </dgm:pt>
    <dgm:pt modelId="{9429D7D7-A61A-6C4F-8ADD-A591B9842E52}" type="pres">
      <dgm:prSet presAssocID="{5F0C8A58-FDA9-AA4F-8D4A-2A5A5AFD95B7}" presName="rootText2" presStyleLbl="alignAcc1" presStyleIdx="0" presStyleCnt="0">
        <dgm:presLayoutVars>
          <dgm:chPref val="3"/>
        </dgm:presLayoutVars>
      </dgm:prSet>
      <dgm:spPr/>
    </dgm:pt>
    <dgm:pt modelId="{50E3E2E0-63D8-6347-BC17-6BA12202B601}" type="pres">
      <dgm:prSet presAssocID="{5F0C8A58-FDA9-AA4F-8D4A-2A5A5AFD95B7}" presName="topArc2" presStyleLbl="parChTrans1D1" presStyleIdx="2" presStyleCnt="10"/>
      <dgm:spPr/>
    </dgm:pt>
    <dgm:pt modelId="{2E14EACC-2A22-C843-B312-32CD7C0EC2F4}" type="pres">
      <dgm:prSet presAssocID="{5F0C8A58-FDA9-AA4F-8D4A-2A5A5AFD95B7}" presName="bottomArc2" presStyleLbl="parChTrans1D1" presStyleIdx="3" presStyleCnt="10"/>
      <dgm:spPr/>
    </dgm:pt>
    <dgm:pt modelId="{CB433895-3D8D-AA4B-AD50-C7E572E5293A}" type="pres">
      <dgm:prSet presAssocID="{5F0C8A58-FDA9-AA4F-8D4A-2A5A5AFD95B7}" presName="topConnNode2" presStyleLbl="node2" presStyleIdx="0" presStyleCnt="0"/>
      <dgm:spPr/>
    </dgm:pt>
    <dgm:pt modelId="{9E33E6A6-15F3-BE4C-AA66-0E3674769AA8}" type="pres">
      <dgm:prSet presAssocID="{5F0C8A58-FDA9-AA4F-8D4A-2A5A5AFD95B7}" presName="hierChild4" presStyleCnt="0"/>
      <dgm:spPr/>
    </dgm:pt>
    <dgm:pt modelId="{FF131D59-A245-3540-8095-71CDDB16ACE6}" type="pres">
      <dgm:prSet presAssocID="{5F0C8A58-FDA9-AA4F-8D4A-2A5A5AFD95B7}" presName="hierChild5" presStyleCnt="0"/>
      <dgm:spPr/>
    </dgm:pt>
    <dgm:pt modelId="{5AE028EB-E4BD-E34D-B877-385AF6E59E5A}" type="pres">
      <dgm:prSet presAssocID="{AF004200-8238-D84D-BF8E-576CC179F614}" presName="Name28" presStyleLbl="parChTrans1D2" presStyleIdx="1" presStyleCnt="3"/>
      <dgm:spPr/>
    </dgm:pt>
    <dgm:pt modelId="{B78E6A30-F84C-054B-BC4E-C452E796FB04}" type="pres">
      <dgm:prSet presAssocID="{92539697-BE0E-3A4F-9228-6FE40DE90457}" presName="hierRoot2" presStyleCnt="0">
        <dgm:presLayoutVars>
          <dgm:hierBranch val="init"/>
        </dgm:presLayoutVars>
      </dgm:prSet>
      <dgm:spPr/>
    </dgm:pt>
    <dgm:pt modelId="{D7DF8A3A-DF97-0C4E-BB40-DA26437C5DE3}" type="pres">
      <dgm:prSet presAssocID="{92539697-BE0E-3A4F-9228-6FE40DE90457}" presName="rootComposite2" presStyleCnt="0"/>
      <dgm:spPr/>
    </dgm:pt>
    <dgm:pt modelId="{9F49E760-F47E-A74B-AF18-4B2942412156}" type="pres">
      <dgm:prSet presAssocID="{92539697-BE0E-3A4F-9228-6FE40DE90457}" presName="rootText2" presStyleLbl="alignAcc1" presStyleIdx="0" presStyleCnt="0">
        <dgm:presLayoutVars>
          <dgm:chPref val="3"/>
        </dgm:presLayoutVars>
      </dgm:prSet>
      <dgm:spPr/>
    </dgm:pt>
    <dgm:pt modelId="{4D2CC556-03CB-1846-8CF5-7E177BD7F611}" type="pres">
      <dgm:prSet presAssocID="{92539697-BE0E-3A4F-9228-6FE40DE90457}" presName="topArc2" presStyleLbl="parChTrans1D1" presStyleIdx="4" presStyleCnt="10"/>
      <dgm:spPr/>
    </dgm:pt>
    <dgm:pt modelId="{A79BDE61-F484-274C-AB1D-329553FB54B8}" type="pres">
      <dgm:prSet presAssocID="{92539697-BE0E-3A4F-9228-6FE40DE90457}" presName="bottomArc2" presStyleLbl="parChTrans1D1" presStyleIdx="5" presStyleCnt="10"/>
      <dgm:spPr/>
    </dgm:pt>
    <dgm:pt modelId="{5E76238D-B3C2-5F4D-87B5-447A48D6D0C6}" type="pres">
      <dgm:prSet presAssocID="{92539697-BE0E-3A4F-9228-6FE40DE90457}" presName="topConnNode2" presStyleLbl="node2" presStyleIdx="0" presStyleCnt="0"/>
      <dgm:spPr/>
    </dgm:pt>
    <dgm:pt modelId="{24850865-23D7-5349-86FA-9145A7327450}" type="pres">
      <dgm:prSet presAssocID="{92539697-BE0E-3A4F-9228-6FE40DE90457}" presName="hierChild4" presStyleCnt="0"/>
      <dgm:spPr/>
    </dgm:pt>
    <dgm:pt modelId="{B36A66C2-3BB5-3F47-BE15-D136E9B5496D}" type="pres">
      <dgm:prSet presAssocID="{92539697-BE0E-3A4F-9228-6FE40DE90457}" presName="hierChild5" presStyleCnt="0"/>
      <dgm:spPr/>
    </dgm:pt>
    <dgm:pt modelId="{7757D551-9800-BC41-B0D8-70C05024CFF2}" type="pres">
      <dgm:prSet presAssocID="{E82FD771-3BE1-6B4C-A371-8CB2942F3748}" presName="hierChild3" presStyleCnt="0"/>
      <dgm:spPr/>
    </dgm:pt>
    <dgm:pt modelId="{C01F8ED1-E863-8C46-B01D-E5854B959157}" type="pres">
      <dgm:prSet presAssocID="{324DBDBF-FCEC-FB4E-8474-EF7245B7650E}" presName="hierRoot1" presStyleCnt="0">
        <dgm:presLayoutVars>
          <dgm:hierBranch val="init"/>
        </dgm:presLayoutVars>
      </dgm:prSet>
      <dgm:spPr/>
    </dgm:pt>
    <dgm:pt modelId="{C69C6AE2-12DE-6B4C-B44D-7CCFB2E2057E}" type="pres">
      <dgm:prSet presAssocID="{324DBDBF-FCEC-FB4E-8474-EF7245B7650E}" presName="rootComposite1" presStyleCnt="0"/>
      <dgm:spPr/>
    </dgm:pt>
    <dgm:pt modelId="{889C3CC4-16EA-7245-93CD-6307B5F7121C}" type="pres">
      <dgm:prSet presAssocID="{324DBDBF-FCEC-FB4E-8474-EF7245B7650E}" presName="rootText1" presStyleLbl="alignAcc1" presStyleIdx="0" presStyleCnt="0">
        <dgm:presLayoutVars>
          <dgm:chPref val="3"/>
        </dgm:presLayoutVars>
      </dgm:prSet>
      <dgm:spPr/>
    </dgm:pt>
    <dgm:pt modelId="{F0300E5F-0969-8945-B0D8-6C9E081ACF25}" type="pres">
      <dgm:prSet presAssocID="{324DBDBF-FCEC-FB4E-8474-EF7245B7650E}" presName="topArc1" presStyleLbl="parChTrans1D1" presStyleIdx="6" presStyleCnt="10"/>
      <dgm:spPr/>
    </dgm:pt>
    <dgm:pt modelId="{D0D3651E-17D7-DC43-AF6D-0503924D9C79}" type="pres">
      <dgm:prSet presAssocID="{324DBDBF-FCEC-FB4E-8474-EF7245B7650E}" presName="bottomArc1" presStyleLbl="parChTrans1D1" presStyleIdx="7" presStyleCnt="10"/>
      <dgm:spPr/>
    </dgm:pt>
    <dgm:pt modelId="{A00769D2-AD6E-DE4F-8AA5-8C636DA1CDA1}" type="pres">
      <dgm:prSet presAssocID="{324DBDBF-FCEC-FB4E-8474-EF7245B7650E}" presName="topConnNode1" presStyleLbl="node1" presStyleIdx="0" presStyleCnt="0"/>
      <dgm:spPr/>
    </dgm:pt>
    <dgm:pt modelId="{457A87BB-8527-444F-BE3E-5EC784831B66}" type="pres">
      <dgm:prSet presAssocID="{324DBDBF-FCEC-FB4E-8474-EF7245B7650E}" presName="hierChild2" presStyleCnt="0"/>
      <dgm:spPr/>
    </dgm:pt>
    <dgm:pt modelId="{89D13414-E6BB-9E4B-8EE6-C92F0DA6A257}" type="pres">
      <dgm:prSet presAssocID="{F3ED0C64-3EE0-9A49-AA6E-221F0F28302E}" presName="Name28" presStyleLbl="parChTrans1D2" presStyleIdx="2" presStyleCnt="3"/>
      <dgm:spPr/>
    </dgm:pt>
    <dgm:pt modelId="{01D3F733-05F0-7D42-9E3F-07C23B824294}" type="pres">
      <dgm:prSet presAssocID="{D25EC112-C29A-EB4E-89AB-2A3D0864468C}" presName="hierRoot2" presStyleCnt="0">
        <dgm:presLayoutVars>
          <dgm:hierBranch val="init"/>
        </dgm:presLayoutVars>
      </dgm:prSet>
      <dgm:spPr/>
    </dgm:pt>
    <dgm:pt modelId="{0C3BE7AD-E051-E444-A939-28F3037E6535}" type="pres">
      <dgm:prSet presAssocID="{D25EC112-C29A-EB4E-89AB-2A3D0864468C}" presName="rootComposite2" presStyleCnt="0"/>
      <dgm:spPr/>
    </dgm:pt>
    <dgm:pt modelId="{716BB10F-C569-7740-9086-2D6F9717E32C}" type="pres">
      <dgm:prSet presAssocID="{D25EC112-C29A-EB4E-89AB-2A3D0864468C}" presName="rootText2" presStyleLbl="alignAcc1" presStyleIdx="0" presStyleCnt="0">
        <dgm:presLayoutVars>
          <dgm:chPref val="3"/>
        </dgm:presLayoutVars>
      </dgm:prSet>
      <dgm:spPr/>
    </dgm:pt>
    <dgm:pt modelId="{8735D89D-FE15-3849-811F-6595EE976159}" type="pres">
      <dgm:prSet presAssocID="{D25EC112-C29A-EB4E-89AB-2A3D0864468C}" presName="topArc2" presStyleLbl="parChTrans1D1" presStyleIdx="8" presStyleCnt="10"/>
      <dgm:spPr/>
    </dgm:pt>
    <dgm:pt modelId="{4EEEE692-A4E8-8448-B0DB-EFCB8E9DF226}" type="pres">
      <dgm:prSet presAssocID="{D25EC112-C29A-EB4E-89AB-2A3D0864468C}" presName="bottomArc2" presStyleLbl="parChTrans1D1" presStyleIdx="9" presStyleCnt="10"/>
      <dgm:spPr/>
    </dgm:pt>
    <dgm:pt modelId="{8211EBA2-ACDE-284C-ADE8-96CB6F9780E3}" type="pres">
      <dgm:prSet presAssocID="{D25EC112-C29A-EB4E-89AB-2A3D0864468C}" presName="topConnNode2" presStyleLbl="node2" presStyleIdx="0" presStyleCnt="0"/>
      <dgm:spPr/>
    </dgm:pt>
    <dgm:pt modelId="{A583D365-2D23-C141-B79F-C51B29D181ED}" type="pres">
      <dgm:prSet presAssocID="{D25EC112-C29A-EB4E-89AB-2A3D0864468C}" presName="hierChild4" presStyleCnt="0"/>
      <dgm:spPr/>
    </dgm:pt>
    <dgm:pt modelId="{19EF9AA1-9FAE-4940-92AD-C4027A8842B5}" type="pres">
      <dgm:prSet presAssocID="{D25EC112-C29A-EB4E-89AB-2A3D0864468C}" presName="hierChild5" presStyleCnt="0"/>
      <dgm:spPr/>
    </dgm:pt>
    <dgm:pt modelId="{6CF2C632-4B35-1540-BA12-F67250DB09D4}" type="pres">
      <dgm:prSet presAssocID="{324DBDBF-FCEC-FB4E-8474-EF7245B7650E}" presName="hierChild3" presStyleCnt="0"/>
      <dgm:spPr/>
    </dgm:pt>
  </dgm:ptLst>
  <dgm:cxnLst>
    <dgm:cxn modelId="{30FA8E0D-1BBF-6E44-8000-A9EE571EA981}" type="presOf" srcId="{F3ED0C64-3EE0-9A49-AA6E-221F0F28302E}" destId="{89D13414-E6BB-9E4B-8EE6-C92F0DA6A257}" srcOrd="0" destOrd="0" presId="urn:microsoft.com/office/officeart/2008/layout/HalfCircleOrganizationChart"/>
    <dgm:cxn modelId="{F53AF218-2A1F-A842-A663-BE9701AF23AD}" type="presOf" srcId="{324DBDBF-FCEC-FB4E-8474-EF7245B7650E}" destId="{A00769D2-AD6E-DE4F-8AA5-8C636DA1CDA1}" srcOrd="1" destOrd="0" presId="urn:microsoft.com/office/officeart/2008/layout/HalfCircleOrganizationChart"/>
    <dgm:cxn modelId="{7A0FB81E-13A8-A94E-AFC3-E55FC4260747}" srcId="{324DBDBF-FCEC-FB4E-8474-EF7245B7650E}" destId="{D25EC112-C29A-EB4E-89AB-2A3D0864468C}" srcOrd="0" destOrd="0" parTransId="{F3ED0C64-3EE0-9A49-AA6E-221F0F28302E}" sibTransId="{16FFECC1-FF59-7E4B-818E-326C1A967B8C}"/>
    <dgm:cxn modelId="{B051F926-A272-EF48-ACCA-438431868C3E}" type="presOf" srcId="{D25EC112-C29A-EB4E-89AB-2A3D0864468C}" destId="{716BB10F-C569-7740-9086-2D6F9717E32C}" srcOrd="0" destOrd="0" presId="urn:microsoft.com/office/officeart/2008/layout/HalfCircleOrganizationChart"/>
    <dgm:cxn modelId="{DB2E752E-A201-DD4E-91BB-3910A6403385}" type="presOf" srcId="{D25EC112-C29A-EB4E-89AB-2A3D0864468C}" destId="{8211EBA2-ACDE-284C-ADE8-96CB6F9780E3}" srcOrd="1" destOrd="0" presId="urn:microsoft.com/office/officeart/2008/layout/HalfCircleOrganizationChart"/>
    <dgm:cxn modelId="{3E17053C-39C1-4A49-A909-F277BBCBD1BB}" type="presOf" srcId="{5F0C8A58-FDA9-AA4F-8D4A-2A5A5AFD95B7}" destId="{CB433895-3D8D-AA4B-AD50-C7E572E5293A}" srcOrd="1" destOrd="0" presId="urn:microsoft.com/office/officeart/2008/layout/HalfCircleOrganizationChart"/>
    <dgm:cxn modelId="{AA0A263D-CA25-F942-A5EA-ECC2FDA1B27E}" srcId="{E82FD771-3BE1-6B4C-A371-8CB2942F3748}" destId="{5F0C8A58-FDA9-AA4F-8D4A-2A5A5AFD95B7}" srcOrd="0" destOrd="0" parTransId="{140D6219-E318-EB4C-BDB6-0C3AC2E7A39A}" sibTransId="{1637E38F-D818-2842-8823-108E216633E4}"/>
    <dgm:cxn modelId="{F0B46E67-F2A9-F549-9945-30FFE5F0F934}" type="presOf" srcId="{92539697-BE0E-3A4F-9228-6FE40DE90457}" destId="{9F49E760-F47E-A74B-AF18-4B2942412156}" srcOrd="0" destOrd="0" presId="urn:microsoft.com/office/officeart/2008/layout/HalfCircleOrganizationChart"/>
    <dgm:cxn modelId="{AFFB3B6D-ADDA-7748-9143-BF59AA27008D}" type="presOf" srcId="{92539697-BE0E-3A4F-9228-6FE40DE90457}" destId="{5E76238D-B3C2-5F4D-87B5-447A48D6D0C6}" srcOrd="1" destOrd="0" presId="urn:microsoft.com/office/officeart/2008/layout/HalfCircleOrganizationChart"/>
    <dgm:cxn modelId="{69CAE66E-4E75-D443-80CA-A5090AB16B13}" srcId="{E82FD771-3BE1-6B4C-A371-8CB2942F3748}" destId="{92539697-BE0E-3A4F-9228-6FE40DE90457}" srcOrd="1" destOrd="0" parTransId="{AF004200-8238-D84D-BF8E-576CC179F614}" sibTransId="{4A79B2E2-17A3-3B42-A724-0FF8D9C29334}"/>
    <dgm:cxn modelId="{6278EB5A-7176-EB44-AF8A-5974C5CC8261}" type="presOf" srcId="{140D6219-E318-EB4C-BDB6-0C3AC2E7A39A}" destId="{6D8D7438-BC1B-8E4C-8778-A6974197AA72}" srcOrd="0" destOrd="0" presId="urn:microsoft.com/office/officeart/2008/layout/HalfCircleOrganizationChart"/>
    <dgm:cxn modelId="{3B87029C-23D6-2449-BD76-A8807AEF1A23}" type="presOf" srcId="{324DBDBF-FCEC-FB4E-8474-EF7245B7650E}" destId="{889C3CC4-16EA-7245-93CD-6307B5F7121C}" srcOrd="0" destOrd="0" presId="urn:microsoft.com/office/officeart/2008/layout/HalfCircleOrganizationChart"/>
    <dgm:cxn modelId="{698C34A7-FD13-D644-8282-B07B80D3D3E5}" type="presOf" srcId="{E82FD771-3BE1-6B4C-A371-8CB2942F3748}" destId="{0A66E69F-EC3B-3443-9DF0-259D4C91664B}" srcOrd="1" destOrd="0" presId="urn:microsoft.com/office/officeart/2008/layout/HalfCircleOrganizationChart"/>
    <dgm:cxn modelId="{F6C77CAC-6F25-C44C-BA11-383B065FCBD6}" type="presOf" srcId="{AF004200-8238-D84D-BF8E-576CC179F614}" destId="{5AE028EB-E4BD-E34D-B877-385AF6E59E5A}" srcOrd="0" destOrd="0" presId="urn:microsoft.com/office/officeart/2008/layout/HalfCircleOrganizationChart"/>
    <dgm:cxn modelId="{E6045CB2-9123-0846-AE6A-30A2A6C727BB}" srcId="{ED62F2EE-0B3E-C04D-B52E-25F8D6DC3C49}" destId="{324DBDBF-FCEC-FB4E-8474-EF7245B7650E}" srcOrd="1" destOrd="0" parTransId="{4A22F007-483F-4F47-909B-C351ED7F6401}" sibTransId="{52A7AB61-D1F7-E54C-BE5C-8B884B52A0FC}"/>
    <dgm:cxn modelId="{F43AB9B3-9422-584E-A801-CCAAA0EA461A}" type="presOf" srcId="{ED62F2EE-0B3E-C04D-B52E-25F8D6DC3C49}" destId="{C8C7AD61-9856-214B-A73C-AF2DF4248BFB}" srcOrd="0" destOrd="0" presId="urn:microsoft.com/office/officeart/2008/layout/HalfCircleOrganizationChart"/>
    <dgm:cxn modelId="{1249F0C1-DF8D-724B-8DE0-F6C2AD514F76}" srcId="{ED62F2EE-0B3E-C04D-B52E-25F8D6DC3C49}" destId="{E82FD771-3BE1-6B4C-A371-8CB2942F3748}" srcOrd="0" destOrd="0" parTransId="{1DC9A6E1-0E23-9847-9FC1-F2FF47B15CAB}" sibTransId="{6345E82F-5235-3D45-98E8-77EB65A01508}"/>
    <dgm:cxn modelId="{6BD521C2-D54B-BA4A-8A5C-BFFB3D401B91}" type="presOf" srcId="{E82FD771-3BE1-6B4C-A371-8CB2942F3748}" destId="{7850B31E-7E41-944A-BD77-AACB236AED94}" srcOrd="0" destOrd="0" presId="urn:microsoft.com/office/officeart/2008/layout/HalfCircleOrganizationChart"/>
    <dgm:cxn modelId="{C70B5EFD-0FC1-B743-9677-7E44289F0DC7}" type="presOf" srcId="{5F0C8A58-FDA9-AA4F-8D4A-2A5A5AFD95B7}" destId="{9429D7D7-A61A-6C4F-8ADD-A591B9842E52}" srcOrd="0" destOrd="0" presId="urn:microsoft.com/office/officeart/2008/layout/HalfCircleOrganizationChart"/>
    <dgm:cxn modelId="{9B8AC681-9104-6247-A6B0-5E2F419C77C3}" type="presParOf" srcId="{C8C7AD61-9856-214B-A73C-AF2DF4248BFB}" destId="{CFE5F4E5-B67E-4D47-A39E-AABF756E429A}" srcOrd="0" destOrd="0" presId="urn:microsoft.com/office/officeart/2008/layout/HalfCircleOrganizationChart"/>
    <dgm:cxn modelId="{A537917D-CA68-9D4D-879E-1CDF971934B2}" type="presParOf" srcId="{CFE5F4E5-B67E-4D47-A39E-AABF756E429A}" destId="{6848C541-0542-FE42-82E4-E2C3BB3A58A0}" srcOrd="0" destOrd="0" presId="urn:microsoft.com/office/officeart/2008/layout/HalfCircleOrganizationChart"/>
    <dgm:cxn modelId="{7F959017-BCAE-AE44-AB14-1B44E0E95DA6}" type="presParOf" srcId="{6848C541-0542-FE42-82E4-E2C3BB3A58A0}" destId="{7850B31E-7E41-944A-BD77-AACB236AED94}" srcOrd="0" destOrd="0" presId="urn:microsoft.com/office/officeart/2008/layout/HalfCircleOrganizationChart"/>
    <dgm:cxn modelId="{9821D6ED-042B-444D-971B-2DD19C77912A}" type="presParOf" srcId="{6848C541-0542-FE42-82E4-E2C3BB3A58A0}" destId="{06D4DE64-A337-EA43-9D52-988838FE75E6}" srcOrd="1" destOrd="0" presId="urn:microsoft.com/office/officeart/2008/layout/HalfCircleOrganizationChart"/>
    <dgm:cxn modelId="{5B987C00-0DC4-3F43-A33B-196514BA8D96}" type="presParOf" srcId="{6848C541-0542-FE42-82E4-E2C3BB3A58A0}" destId="{F0C85D9C-F8FC-224D-99E3-256A6134AB58}" srcOrd="2" destOrd="0" presId="urn:microsoft.com/office/officeart/2008/layout/HalfCircleOrganizationChart"/>
    <dgm:cxn modelId="{A50F5E53-7BA0-8341-8640-833A71DD8906}" type="presParOf" srcId="{6848C541-0542-FE42-82E4-E2C3BB3A58A0}" destId="{0A66E69F-EC3B-3443-9DF0-259D4C91664B}" srcOrd="3" destOrd="0" presId="urn:microsoft.com/office/officeart/2008/layout/HalfCircleOrganizationChart"/>
    <dgm:cxn modelId="{2BF0991E-4BC0-D147-B2EE-3D5F8CF7BFFC}" type="presParOf" srcId="{CFE5F4E5-B67E-4D47-A39E-AABF756E429A}" destId="{51EEEF81-7A62-7649-9E4E-EE8918C614DF}" srcOrd="1" destOrd="0" presId="urn:microsoft.com/office/officeart/2008/layout/HalfCircleOrganizationChart"/>
    <dgm:cxn modelId="{9E4E9F1B-E1B9-964A-AABD-0EBAFECD33A4}" type="presParOf" srcId="{51EEEF81-7A62-7649-9E4E-EE8918C614DF}" destId="{6D8D7438-BC1B-8E4C-8778-A6974197AA72}" srcOrd="0" destOrd="0" presId="urn:microsoft.com/office/officeart/2008/layout/HalfCircleOrganizationChart"/>
    <dgm:cxn modelId="{324D6F4B-9C5F-A247-8D1B-40C4AA2C1979}" type="presParOf" srcId="{51EEEF81-7A62-7649-9E4E-EE8918C614DF}" destId="{972E4789-EBA7-AF4A-BA74-0B0FDC20C439}" srcOrd="1" destOrd="0" presId="urn:microsoft.com/office/officeart/2008/layout/HalfCircleOrganizationChart"/>
    <dgm:cxn modelId="{699D9D69-8A12-E947-8E1A-2FCD7926DB86}" type="presParOf" srcId="{972E4789-EBA7-AF4A-BA74-0B0FDC20C439}" destId="{058D4E5B-B050-744B-BDCC-E0A8DD3FF0B7}" srcOrd="0" destOrd="0" presId="urn:microsoft.com/office/officeart/2008/layout/HalfCircleOrganizationChart"/>
    <dgm:cxn modelId="{084CF76E-3528-C641-BB06-8AE20B6EDA9C}" type="presParOf" srcId="{058D4E5B-B050-744B-BDCC-E0A8DD3FF0B7}" destId="{9429D7D7-A61A-6C4F-8ADD-A591B9842E52}" srcOrd="0" destOrd="0" presId="urn:microsoft.com/office/officeart/2008/layout/HalfCircleOrganizationChart"/>
    <dgm:cxn modelId="{70081370-F1B5-B447-8C65-3BF8A79EFF3D}" type="presParOf" srcId="{058D4E5B-B050-744B-BDCC-E0A8DD3FF0B7}" destId="{50E3E2E0-63D8-6347-BC17-6BA12202B601}" srcOrd="1" destOrd="0" presId="urn:microsoft.com/office/officeart/2008/layout/HalfCircleOrganizationChart"/>
    <dgm:cxn modelId="{6FE1AA6E-2681-D941-AAD5-5E241DC5AB88}" type="presParOf" srcId="{058D4E5B-B050-744B-BDCC-E0A8DD3FF0B7}" destId="{2E14EACC-2A22-C843-B312-32CD7C0EC2F4}" srcOrd="2" destOrd="0" presId="urn:microsoft.com/office/officeart/2008/layout/HalfCircleOrganizationChart"/>
    <dgm:cxn modelId="{13A665BE-4145-614F-96DD-EF6497ED97CE}" type="presParOf" srcId="{058D4E5B-B050-744B-BDCC-E0A8DD3FF0B7}" destId="{CB433895-3D8D-AA4B-AD50-C7E572E5293A}" srcOrd="3" destOrd="0" presId="urn:microsoft.com/office/officeart/2008/layout/HalfCircleOrganizationChart"/>
    <dgm:cxn modelId="{1BCE4FB3-6B84-5E4D-B00A-70B880A25395}" type="presParOf" srcId="{972E4789-EBA7-AF4A-BA74-0B0FDC20C439}" destId="{9E33E6A6-15F3-BE4C-AA66-0E3674769AA8}" srcOrd="1" destOrd="0" presId="urn:microsoft.com/office/officeart/2008/layout/HalfCircleOrganizationChart"/>
    <dgm:cxn modelId="{590B477A-12C2-9243-AE0D-7365CACBD171}" type="presParOf" srcId="{972E4789-EBA7-AF4A-BA74-0B0FDC20C439}" destId="{FF131D59-A245-3540-8095-71CDDB16ACE6}" srcOrd="2" destOrd="0" presId="urn:microsoft.com/office/officeart/2008/layout/HalfCircleOrganizationChart"/>
    <dgm:cxn modelId="{2ECBD25D-7C5A-0140-AE96-E43DDCD2A964}" type="presParOf" srcId="{51EEEF81-7A62-7649-9E4E-EE8918C614DF}" destId="{5AE028EB-E4BD-E34D-B877-385AF6E59E5A}" srcOrd="2" destOrd="0" presId="urn:microsoft.com/office/officeart/2008/layout/HalfCircleOrganizationChart"/>
    <dgm:cxn modelId="{0E0F6534-2940-CE40-BA03-695ECC7A131D}" type="presParOf" srcId="{51EEEF81-7A62-7649-9E4E-EE8918C614DF}" destId="{B78E6A30-F84C-054B-BC4E-C452E796FB04}" srcOrd="3" destOrd="0" presId="urn:microsoft.com/office/officeart/2008/layout/HalfCircleOrganizationChart"/>
    <dgm:cxn modelId="{A7B8D7E3-1233-8A4B-A245-2E6B268A4A4F}" type="presParOf" srcId="{B78E6A30-F84C-054B-BC4E-C452E796FB04}" destId="{D7DF8A3A-DF97-0C4E-BB40-DA26437C5DE3}" srcOrd="0" destOrd="0" presId="urn:microsoft.com/office/officeart/2008/layout/HalfCircleOrganizationChart"/>
    <dgm:cxn modelId="{4C7EC7E5-9614-F846-BEF3-F58C5B558125}" type="presParOf" srcId="{D7DF8A3A-DF97-0C4E-BB40-DA26437C5DE3}" destId="{9F49E760-F47E-A74B-AF18-4B2942412156}" srcOrd="0" destOrd="0" presId="urn:microsoft.com/office/officeart/2008/layout/HalfCircleOrganizationChart"/>
    <dgm:cxn modelId="{08E9A0A3-012C-2F44-A7F8-E1E5CD0EA777}" type="presParOf" srcId="{D7DF8A3A-DF97-0C4E-BB40-DA26437C5DE3}" destId="{4D2CC556-03CB-1846-8CF5-7E177BD7F611}" srcOrd="1" destOrd="0" presId="urn:microsoft.com/office/officeart/2008/layout/HalfCircleOrganizationChart"/>
    <dgm:cxn modelId="{C8731C26-C3C3-3B4E-B207-179FB0E34C78}" type="presParOf" srcId="{D7DF8A3A-DF97-0C4E-BB40-DA26437C5DE3}" destId="{A79BDE61-F484-274C-AB1D-329553FB54B8}" srcOrd="2" destOrd="0" presId="urn:microsoft.com/office/officeart/2008/layout/HalfCircleOrganizationChart"/>
    <dgm:cxn modelId="{F0838B68-5299-3643-93A8-B91719D844FF}" type="presParOf" srcId="{D7DF8A3A-DF97-0C4E-BB40-DA26437C5DE3}" destId="{5E76238D-B3C2-5F4D-87B5-447A48D6D0C6}" srcOrd="3" destOrd="0" presId="urn:microsoft.com/office/officeart/2008/layout/HalfCircleOrganizationChart"/>
    <dgm:cxn modelId="{B85A8409-0C53-6747-91E7-EEDF1F6E9C5E}" type="presParOf" srcId="{B78E6A30-F84C-054B-BC4E-C452E796FB04}" destId="{24850865-23D7-5349-86FA-9145A7327450}" srcOrd="1" destOrd="0" presId="urn:microsoft.com/office/officeart/2008/layout/HalfCircleOrganizationChart"/>
    <dgm:cxn modelId="{A75CB7EF-9672-084E-AA75-8DFAF875B0D1}" type="presParOf" srcId="{B78E6A30-F84C-054B-BC4E-C452E796FB04}" destId="{B36A66C2-3BB5-3F47-BE15-D136E9B5496D}" srcOrd="2" destOrd="0" presId="urn:microsoft.com/office/officeart/2008/layout/HalfCircleOrganizationChart"/>
    <dgm:cxn modelId="{A46F15E3-DC68-374C-A0DD-D1A6C19D10FE}" type="presParOf" srcId="{CFE5F4E5-B67E-4D47-A39E-AABF756E429A}" destId="{7757D551-9800-BC41-B0D8-70C05024CFF2}" srcOrd="2" destOrd="0" presId="urn:microsoft.com/office/officeart/2008/layout/HalfCircleOrganizationChart"/>
    <dgm:cxn modelId="{540793DC-DD31-5743-93A2-A84BACA65919}" type="presParOf" srcId="{C8C7AD61-9856-214B-A73C-AF2DF4248BFB}" destId="{C01F8ED1-E863-8C46-B01D-E5854B959157}" srcOrd="1" destOrd="0" presId="urn:microsoft.com/office/officeart/2008/layout/HalfCircleOrganizationChart"/>
    <dgm:cxn modelId="{F2ABCEBE-F866-C84D-A5E2-002EC16A8192}" type="presParOf" srcId="{C01F8ED1-E863-8C46-B01D-E5854B959157}" destId="{C69C6AE2-12DE-6B4C-B44D-7CCFB2E2057E}" srcOrd="0" destOrd="0" presId="urn:microsoft.com/office/officeart/2008/layout/HalfCircleOrganizationChart"/>
    <dgm:cxn modelId="{0D5D3F0E-4027-2B49-937F-523E16FC6957}" type="presParOf" srcId="{C69C6AE2-12DE-6B4C-B44D-7CCFB2E2057E}" destId="{889C3CC4-16EA-7245-93CD-6307B5F7121C}" srcOrd="0" destOrd="0" presId="urn:microsoft.com/office/officeart/2008/layout/HalfCircleOrganizationChart"/>
    <dgm:cxn modelId="{B477A657-C915-A445-AEB6-23009807507F}" type="presParOf" srcId="{C69C6AE2-12DE-6B4C-B44D-7CCFB2E2057E}" destId="{F0300E5F-0969-8945-B0D8-6C9E081ACF25}" srcOrd="1" destOrd="0" presId="urn:microsoft.com/office/officeart/2008/layout/HalfCircleOrganizationChart"/>
    <dgm:cxn modelId="{0A94729F-2818-954B-825C-6DEDF6BD1EF2}" type="presParOf" srcId="{C69C6AE2-12DE-6B4C-B44D-7CCFB2E2057E}" destId="{D0D3651E-17D7-DC43-AF6D-0503924D9C79}" srcOrd="2" destOrd="0" presId="urn:microsoft.com/office/officeart/2008/layout/HalfCircleOrganizationChart"/>
    <dgm:cxn modelId="{6ECE9A10-070D-CB49-AEE1-41D012886A91}" type="presParOf" srcId="{C69C6AE2-12DE-6B4C-B44D-7CCFB2E2057E}" destId="{A00769D2-AD6E-DE4F-8AA5-8C636DA1CDA1}" srcOrd="3" destOrd="0" presId="urn:microsoft.com/office/officeart/2008/layout/HalfCircleOrganizationChart"/>
    <dgm:cxn modelId="{7229AB96-FD9E-C34D-9EEF-76DB29CBF330}" type="presParOf" srcId="{C01F8ED1-E863-8C46-B01D-E5854B959157}" destId="{457A87BB-8527-444F-BE3E-5EC784831B66}" srcOrd="1" destOrd="0" presId="urn:microsoft.com/office/officeart/2008/layout/HalfCircleOrganizationChart"/>
    <dgm:cxn modelId="{B112663B-8EB8-1543-94D7-F89183DD1F6B}" type="presParOf" srcId="{457A87BB-8527-444F-BE3E-5EC784831B66}" destId="{89D13414-E6BB-9E4B-8EE6-C92F0DA6A257}" srcOrd="0" destOrd="0" presId="urn:microsoft.com/office/officeart/2008/layout/HalfCircleOrganizationChart"/>
    <dgm:cxn modelId="{F782EB2D-3235-4A4D-95B5-954FE5D74A46}" type="presParOf" srcId="{457A87BB-8527-444F-BE3E-5EC784831B66}" destId="{01D3F733-05F0-7D42-9E3F-07C23B824294}" srcOrd="1" destOrd="0" presId="urn:microsoft.com/office/officeart/2008/layout/HalfCircleOrganizationChart"/>
    <dgm:cxn modelId="{11818A3D-EBF4-C64E-A909-4C2247023734}" type="presParOf" srcId="{01D3F733-05F0-7D42-9E3F-07C23B824294}" destId="{0C3BE7AD-E051-E444-A939-28F3037E6535}" srcOrd="0" destOrd="0" presId="urn:microsoft.com/office/officeart/2008/layout/HalfCircleOrganizationChart"/>
    <dgm:cxn modelId="{BCE71397-98E0-5549-9AAA-BF757A62112A}" type="presParOf" srcId="{0C3BE7AD-E051-E444-A939-28F3037E6535}" destId="{716BB10F-C569-7740-9086-2D6F9717E32C}" srcOrd="0" destOrd="0" presId="urn:microsoft.com/office/officeart/2008/layout/HalfCircleOrganizationChart"/>
    <dgm:cxn modelId="{661DBE26-D0B4-A846-AC28-65F9B4477931}" type="presParOf" srcId="{0C3BE7AD-E051-E444-A939-28F3037E6535}" destId="{8735D89D-FE15-3849-811F-6595EE976159}" srcOrd="1" destOrd="0" presId="urn:microsoft.com/office/officeart/2008/layout/HalfCircleOrganizationChart"/>
    <dgm:cxn modelId="{FFE0B87A-A09C-7646-864E-9F1FAC4FDE65}" type="presParOf" srcId="{0C3BE7AD-E051-E444-A939-28F3037E6535}" destId="{4EEEE692-A4E8-8448-B0DB-EFCB8E9DF226}" srcOrd="2" destOrd="0" presId="urn:microsoft.com/office/officeart/2008/layout/HalfCircleOrganizationChart"/>
    <dgm:cxn modelId="{783E3CAE-7DCA-A740-A795-35767EA17634}" type="presParOf" srcId="{0C3BE7AD-E051-E444-A939-28F3037E6535}" destId="{8211EBA2-ACDE-284C-ADE8-96CB6F9780E3}" srcOrd="3" destOrd="0" presId="urn:microsoft.com/office/officeart/2008/layout/HalfCircleOrganizationChart"/>
    <dgm:cxn modelId="{F53D40EA-6223-EA49-8208-43F9D0C271BA}" type="presParOf" srcId="{01D3F733-05F0-7D42-9E3F-07C23B824294}" destId="{A583D365-2D23-C141-B79F-C51B29D181ED}" srcOrd="1" destOrd="0" presId="urn:microsoft.com/office/officeart/2008/layout/HalfCircleOrganizationChart"/>
    <dgm:cxn modelId="{7B5B0D40-1B41-3B45-98A0-69A40BB5E3B9}" type="presParOf" srcId="{01D3F733-05F0-7D42-9E3F-07C23B824294}" destId="{19EF9AA1-9FAE-4940-92AD-C4027A8842B5}" srcOrd="2" destOrd="0" presId="urn:microsoft.com/office/officeart/2008/layout/HalfCircleOrganizationChart"/>
    <dgm:cxn modelId="{A80E6FF3-5032-1747-8F9B-61980DEBD637}" type="presParOf" srcId="{C01F8ED1-E863-8C46-B01D-E5854B959157}" destId="{6CF2C632-4B35-1540-BA12-F67250DB09D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13414-E6BB-9E4B-8EE6-C92F0DA6A257}">
      <dsp:nvSpPr>
        <dsp:cNvPr id="0" name=""/>
        <dsp:cNvSpPr/>
      </dsp:nvSpPr>
      <dsp:spPr>
        <a:xfrm>
          <a:off x="7761003" y="1514234"/>
          <a:ext cx="91440" cy="5613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139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E028EB-E4BD-E34D-B877-385AF6E59E5A}">
      <dsp:nvSpPr>
        <dsp:cNvPr id="0" name=""/>
        <dsp:cNvSpPr/>
      </dsp:nvSpPr>
      <dsp:spPr>
        <a:xfrm>
          <a:off x="2954638" y="1514234"/>
          <a:ext cx="1617361" cy="561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699"/>
              </a:lnTo>
              <a:lnTo>
                <a:pt x="1617361" y="280699"/>
              </a:lnTo>
              <a:lnTo>
                <a:pt x="1617361" y="56139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D7438-BC1B-8E4C-8778-A6974197AA72}">
      <dsp:nvSpPr>
        <dsp:cNvPr id="0" name=""/>
        <dsp:cNvSpPr/>
      </dsp:nvSpPr>
      <dsp:spPr>
        <a:xfrm>
          <a:off x="1337276" y="1514234"/>
          <a:ext cx="1617361" cy="561398"/>
        </a:xfrm>
        <a:custGeom>
          <a:avLst/>
          <a:gdLst/>
          <a:ahLst/>
          <a:cxnLst/>
          <a:rect l="0" t="0" r="0" b="0"/>
          <a:pathLst>
            <a:path>
              <a:moveTo>
                <a:pt x="1617361" y="0"/>
              </a:moveTo>
              <a:lnTo>
                <a:pt x="1617361" y="280699"/>
              </a:lnTo>
              <a:lnTo>
                <a:pt x="0" y="280699"/>
              </a:lnTo>
              <a:lnTo>
                <a:pt x="0" y="56139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4DE64-A337-EA43-9D52-988838FE75E6}">
      <dsp:nvSpPr>
        <dsp:cNvPr id="0" name=""/>
        <dsp:cNvSpPr/>
      </dsp:nvSpPr>
      <dsp:spPr>
        <a:xfrm>
          <a:off x="1697340" y="177571"/>
          <a:ext cx="2514596" cy="1336662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85D9C-F8FC-224D-99E3-256A6134AB58}">
      <dsp:nvSpPr>
        <dsp:cNvPr id="0" name=""/>
        <dsp:cNvSpPr/>
      </dsp:nvSpPr>
      <dsp:spPr>
        <a:xfrm>
          <a:off x="1697340" y="177571"/>
          <a:ext cx="2514596" cy="1336662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0B31E-7E41-944A-BD77-AACB236AED94}">
      <dsp:nvSpPr>
        <dsp:cNvPr id="0" name=""/>
        <dsp:cNvSpPr/>
      </dsp:nvSpPr>
      <dsp:spPr>
        <a:xfrm>
          <a:off x="440041" y="418171"/>
          <a:ext cx="5029193" cy="85546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500" kern="1200" dirty="0">
              <a:latin typeface="Arial"/>
              <a:cs typeface="Arial"/>
            </a:rPr>
            <a:t>LEAN MASS LOSS</a:t>
          </a:r>
        </a:p>
      </dsp:txBody>
      <dsp:txXfrm>
        <a:off x="440041" y="418171"/>
        <a:ext cx="5029193" cy="855464"/>
      </dsp:txXfrm>
    </dsp:sp>
    <dsp:sp modelId="{50E3E2E0-63D8-6347-BC17-6BA12202B601}">
      <dsp:nvSpPr>
        <dsp:cNvPr id="0" name=""/>
        <dsp:cNvSpPr/>
      </dsp:nvSpPr>
      <dsp:spPr>
        <a:xfrm>
          <a:off x="668945" y="2075632"/>
          <a:ext cx="1336662" cy="1336662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14EACC-2A22-C843-B312-32CD7C0EC2F4}">
      <dsp:nvSpPr>
        <dsp:cNvPr id="0" name=""/>
        <dsp:cNvSpPr/>
      </dsp:nvSpPr>
      <dsp:spPr>
        <a:xfrm>
          <a:off x="668945" y="2075632"/>
          <a:ext cx="1336662" cy="1336662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29D7D7-A61A-6C4F-8ADD-A591B9842E52}">
      <dsp:nvSpPr>
        <dsp:cNvPr id="0" name=""/>
        <dsp:cNvSpPr/>
      </dsp:nvSpPr>
      <dsp:spPr>
        <a:xfrm>
          <a:off x="613" y="2316231"/>
          <a:ext cx="2673325" cy="85546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500" kern="1200" dirty="0">
              <a:latin typeface="Arial"/>
              <a:cs typeface="Arial"/>
            </a:rPr>
            <a:t>REE</a:t>
          </a:r>
        </a:p>
      </dsp:txBody>
      <dsp:txXfrm>
        <a:off x="613" y="2316231"/>
        <a:ext cx="2673325" cy="855464"/>
      </dsp:txXfrm>
    </dsp:sp>
    <dsp:sp modelId="{4D2CC556-03CB-1846-8CF5-7E177BD7F611}">
      <dsp:nvSpPr>
        <dsp:cNvPr id="0" name=""/>
        <dsp:cNvSpPr/>
      </dsp:nvSpPr>
      <dsp:spPr>
        <a:xfrm>
          <a:off x="3903668" y="2075632"/>
          <a:ext cx="1336662" cy="1336662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BDE61-F484-274C-AB1D-329553FB54B8}">
      <dsp:nvSpPr>
        <dsp:cNvPr id="0" name=""/>
        <dsp:cNvSpPr/>
      </dsp:nvSpPr>
      <dsp:spPr>
        <a:xfrm>
          <a:off x="3903668" y="2075632"/>
          <a:ext cx="1336662" cy="1336662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9E760-F47E-A74B-AF18-4B2942412156}">
      <dsp:nvSpPr>
        <dsp:cNvPr id="0" name=""/>
        <dsp:cNvSpPr/>
      </dsp:nvSpPr>
      <dsp:spPr>
        <a:xfrm>
          <a:off x="3235337" y="2316231"/>
          <a:ext cx="2673325" cy="85546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600" kern="1200" dirty="0">
              <a:latin typeface="Arial"/>
              <a:cs typeface="Arial"/>
            </a:rPr>
            <a:t>Body Function</a:t>
          </a:r>
        </a:p>
      </dsp:txBody>
      <dsp:txXfrm>
        <a:off x="3235337" y="2316231"/>
        <a:ext cx="2673325" cy="855464"/>
      </dsp:txXfrm>
    </dsp:sp>
    <dsp:sp modelId="{F0300E5F-0969-8945-B0D8-6C9E081ACF25}">
      <dsp:nvSpPr>
        <dsp:cNvPr id="0" name=""/>
        <dsp:cNvSpPr/>
      </dsp:nvSpPr>
      <dsp:spPr>
        <a:xfrm>
          <a:off x="7138392" y="177571"/>
          <a:ext cx="1336662" cy="1336662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3651E-17D7-DC43-AF6D-0503924D9C79}">
      <dsp:nvSpPr>
        <dsp:cNvPr id="0" name=""/>
        <dsp:cNvSpPr/>
      </dsp:nvSpPr>
      <dsp:spPr>
        <a:xfrm>
          <a:off x="7138392" y="177571"/>
          <a:ext cx="1336662" cy="1336662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C3CC4-16EA-7245-93CD-6307B5F7121C}">
      <dsp:nvSpPr>
        <dsp:cNvPr id="0" name=""/>
        <dsp:cNvSpPr/>
      </dsp:nvSpPr>
      <dsp:spPr>
        <a:xfrm>
          <a:off x="6470060" y="418171"/>
          <a:ext cx="2673325" cy="85546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400" kern="1200" dirty="0">
              <a:latin typeface="Arial"/>
              <a:cs typeface="Arial"/>
            </a:rPr>
            <a:t>Weight Loss</a:t>
          </a:r>
        </a:p>
      </dsp:txBody>
      <dsp:txXfrm>
        <a:off x="6470060" y="418171"/>
        <a:ext cx="2673325" cy="855464"/>
      </dsp:txXfrm>
    </dsp:sp>
    <dsp:sp modelId="{8735D89D-FE15-3849-811F-6595EE976159}">
      <dsp:nvSpPr>
        <dsp:cNvPr id="0" name=""/>
        <dsp:cNvSpPr/>
      </dsp:nvSpPr>
      <dsp:spPr>
        <a:xfrm>
          <a:off x="7138392" y="2075632"/>
          <a:ext cx="1336662" cy="1336662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EE692-A4E8-8448-B0DB-EFCB8E9DF226}">
      <dsp:nvSpPr>
        <dsp:cNvPr id="0" name=""/>
        <dsp:cNvSpPr/>
      </dsp:nvSpPr>
      <dsp:spPr>
        <a:xfrm>
          <a:off x="7138392" y="2075632"/>
          <a:ext cx="1336662" cy="1336662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BB10F-C569-7740-9086-2D6F9717E32C}">
      <dsp:nvSpPr>
        <dsp:cNvPr id="0" name=""/>
        <dsp:cNvSpPr/>
      </dsp:nvSpPr>
      <dsp:spPr>
        <a:xfrm>
          <a:off x="6470060" y="2316231"/>
          <a:ext cx="2673325" cy="85546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400" kern="1200" dirty="0">
              <a:latin typeface="Arial"/>
              <a:cs typeface="Arial"/>
            </a:rPr>
            <a:t>Physical Activity</a:t>
          </a:r>
        </a:p>
      </dsp:txBody>
      <dsp:txXfrm>
        <a:off x="6470060" y="2316231"/>
        <a:ext cx="2673325" cy="8554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C07D7-EB5C-7145-B8F3-6DEEFD9F32B6}">
      <dsp:nvSpPr>
        <dsp:cNvPr id="0" name=""/>
        <dsp:cNvSpPr/>
      </dsp:nvSpPr>
      <dsp:spPr>
        <a:xfrm>
          <a:off x="0" y="195099"/>
          <a:ext cx="60960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D5D71-3CE1-8D41-9F31-1A14BF65D6FA}">
      <dsp:nvSpPr>
        <dsp:cNvPr id="0" name=""/>
        <dsp:cNvSpPr/>
      </dsp:nvSpPr>
      <dsp:spPr>
        <a:xfrm>
          <a:off x="304800" y="3219"/>
          <a:ext cx="4267200" cy="38376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Lipid profile </a:t>
          </a:r>
        </a:p>
      </dsp:txBody>
      <dsp:txXfrm>
        <a:off x="323534" y="21953"/>
        <a:ext cx="4229732" cy="346292"/>
      </dsp:txXfrm>
    </dsp:sp>
    <dsp:sp modelId="{9877C260-2C67-4241-9CCD-80A7C640E168}">
      <dsp:nvSpPr>
        <dsp:cNvPr id="0" name=""/>
        <dsp:cNvSpPr/>
      </dsp:nvSpPr>
      <dsp:spPr>
        <a:xfrm>
          <a:off x="0" y="784779"/>
          <a:ext cx="60960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BB3A0-F97B-5C4E-836F-E71D8F7668D9}">
      <dsp:nvSpPr>
        <dsp:cNvPr id="0" name=""/>
        <dsp:cNvSpPr/>
      </dsp:nvSpPr>
      <dsp:spPr>
        <a:xfrm>
          <a:off x="304800" y="592899"/>
          <a:ext cx="4267200" cy="38376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Fasting glucose</a:t>
          </a:r>
        </a:p>
      </dsp:txBody>
      <dsp:txXfrm>
        <a:off x="323534" y="611633"/>
        <a:ext cx="4229732" cy="346292"/>
      </dsp:txXfrm>
    </dsp:sp>
    <dsp:sp modelId="{BCFC8EAA-B060-6B43-9434-A0C389397AD8}">
      <dsp:nvSpPr>
        <dsp:cNvPr id="0" name=""/>
        <dsp:cNvSpPr/>
      </dsp:nvSpPr>
      <dsp:spPr>
        <a:xfrm>
          <a:off x="0" y="1374460"/>
          <a:ext cx="60960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F586E-296F-2D48-8D30-1CEFEA53D563}">
      <dsp:nvSpPr>
        <dsp:cNvPr id="0" name=""/>
        <dsp:cNvSpPr/>
      </dsp:nvSpPr>
      <dsp:spPr>
        <a:xfrm>
          <a:off x="304800" y="1182580"/>
          <a:ext cx="4267200" cy="38376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Blood pressure</a:t>
          </a:r>
        </a:p>
      </dsp:txBody>
      <dsp:txXfrm>
        <a:off x="323534" y="1201314"/>
        <a:ext cx="4229732" cy="346292"/>
      </dsp:txXfrm>
    </dsp:sp>
    <dsp:sp modelId="{8D04FBD4-CCDE-E340-82EB-A777AF755D34}">
      <dsp:nvSpPr>
        <dsp:cNvPr id="0" name=""/>
        <dsp:cNvSpPr/>
      </dsp:nvSpPr>
      <dsp:spPr>
        <a:xfrm>
          <a:off x="0" y="1964140"/>
          <a:ext cx="60960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8FCAF-8ECF-9840-9779-49757D608460}">
      <dsp:nvSpPr>
        <dsp:cNvPr id="0" name=""/>
        <dsp:cNvSpPr/>
      </dsp:nvSpPr>
      <dsp:spPr>
        <a:xfrm>
          <a:off x="304800" y="1772260"/>
          <a:ext cx="4267200" cy="38376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Functional capacity</a:t>
          </a:r>
        </a:p>
      </dsp:txBody>
      <dsp:txXfrm>
        <a:off x="323534" y="1790994"/>
        <a:ext cx="4229732" cy="346292"/>
      </dsp:txXfrm>
    </dsp:sp>
    <dsp:sp modelId="{5B25F8FF-59B4-F047-B08A-A3AB0D18B859}">
      <dsp:nvSpPr>
        <dsp:cNvPr id="0" name=""/>
        <dsp:cNvSpPr/>
      </dsp:nvSpPr>
      <dsp:spPr>
        <a:xfrm>
          <a:off x="0" y="2553820"/>
          <a:ext cx="60960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EAE02-EE49-AA4C-A748-6BE8DD5CCBD2}">
      <dsp:nvSpPr>
        <dsp:cNvPr id="0" name=""/>
        <dsp:cNvSpPr/>
      </dsp:nvSpPr>
      <dsp:spPr>
        <a:xfrm>
          <a:off x="304800" y="2361940"/>
          <a:ext cx="4267200" cy="38376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Pain reduction</a:t>
          </a:r>
        </a:p>
      </dsp:txBody>
      <dsp:txXfrm>
        <a:off x="323534" y="2380674"/>
        <a:ext cx="4229732" cy="346292"/>
      </dsp:txXfrm>
    </dsp:sp>
    <dsp:sp modelId="{467176D1-1598-204A-820E-43ED3CC6F274}">
      <dsp:nvSpPr>
        <dsp:cNvPr id="0" name=""/>
        <dsp:cNvSpPr/>
      </dsp:nvSpPr>
      <dsp:spPr>
        <a:xfrm>
          <a:off x="0" y="3143500"/>
          <a:ext cx="60960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9BEB5-C9D2-7D41-970C-B1C88C8FF50B}">
      <dsp:nvSpPr>
        <dsp:cNvPr id="0" name=""/>
        <dsp:cNvSpPr/>
      </dsp:nvSpPr>
      <dsp:spPr>
        <a:xfrm>
          <a:off x="304800" y="2951620"/>
          <a:ext cx="4267200" cy="38376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Weight loss</a:t>
          </a:r>
        </a:p>
      </dsp:txBody>
      <dsp:txXfrm>
        <a:off x="323534" y="2970354"/>
        <a:ext cx="4229732" cy="346292"/>
      </dsp:txXfrm>
    </dsp:sp>
    <dsp:sp modelId="{7337F8DA-FE65-8E40-B459-3A6CE9898A5B}">
      <dsp:nvSpPr>
        <dsp:cNvPr id="0" name=""/>
        <dsp:cNvSpPr/>
      </dsp:nvSpPr>
      <dsp:spPr>
        <a:xfrm>
          <a:off x="0" y="3733180"/>
          <a:ext cx="60960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BD165D-4BEA-6A4B-97CF-570691C4E53C}">
      <dsp:nvSpPr>
        <dsp:cNvPr id="0" name=""/>
        <dsp:cNvSpPr/>
      </dsp:nvSpPr>
      <dsp:spPr>
        <a:xfrm>
          <a:off x="304800" y="3541300"/>
          <a:ext cx="4267200" cy="38376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Better quality of life</a:t>
          </a:r>
        </a:p>
      </dsp:txBody>
      <dsp:txXfrm>
        <a:off x="323534" y="3560034"/>
        <a:ext cx="4229732" cy="3462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C07D7-EB5C-7145-B8F3-6DEEFD9F32B6}">
      <dsp:nvSpPr>
        <dsp:cNvPr id="0" name=""/>
        <dsp:cNvSpPr/>
      </dsp:nvSpPr>
      <dsp:spPr>
        <a:xfrm>
          <a:off x="0" y="274847"/>
          <a:ext cx="69708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D5D71-3CE1-8D41-9F31-1A14BF65D6FA}">
      <dsp:nvSpPr>
        <dsp:cNvPr id="0" name=""/>
        <dsp:cNvSpPr/>
      </dsp:nvSpPr>
      <dsp:spPr>
        <a:xfrm>
          <a:off x="348544" y="68207"/>
          <a:ext cx="4879622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Decreased body fat</a:t>
          </a:r>
        </a:p>
      </dsp:txBody>
      <dsp:txXfrm>
        <a:off x="368719" y="88382"/>
        <a:ext cx="4839272" cy="372930"/>
      </dsp:txXfrm>
    </dsp:sp>
    <dsp:sp modelId="{9877C260-2C67-4241-9CCD-80A7C640E168}">
      <dsp:nvSpPr>
        <dsp:cNvPr id="0" name=""/>
        <dsp:cNvSpPr/>
      </dsp:nvSpPr>
      <dsp:spPr>
        <a:xfrm>
          <a:off x="0" y="909887"/>
          <a:ext cx="69708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BB3A0-F97B-5C4E-836F-E71D8F7668D9}">
      <dsp:nvSpPr>
        <dsp:cNvPr id="0" name=""/>
        <dsp:cNvSpPr/>
      </dsp:nvSpPr>
      <dsp:spPr>
        <a:xfrm>
          <a:off x="348544" y="703247"/>
          <a:ext cx="4879622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Increased body glucose utilization</a:t>
          </a:r>
        </a:p>
      </dsp:txBody>
      <dsp:txXfrm>
        <a:off x="368719" y="723422"/>
        <a:ext cx="4839272" cy="372930"/>
      </dsp:txXfrm>
    </dsp:sp>
    <dsp:sp modelId="{BCFC8EAA-B060-6B43-9434-A0C389397AD8}">
      <dsp:nvSpPr>
        <dsp:cNvPr id="0" name=""/>
        <dsp:cNvSpPr/>
      </dsp:nvSpPr>
      <dsp:spPr>
        <a:xfrm>
          <a:off x="0" y="1544927"/>
          <a:ext cx="69708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F586E-296F-2D48-8D30-1CEFEA53D563}">
      <dsp:nvSpPr>
        <dsp:cNvPr id="0" name=""/>
        <dsp:cNvSpPr/>
      </dsp:nvSpPr>
      <dsp:spPr>
        <a:xfrm>
          <a:off x="348544" y="1338287"/>
          <a:ext cx="4879622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Reduced resting blood pressure</a:t>
          </a:r>
        </a:p>
      </dsp:txBody>
      <dsp:txXfrm>
        <a:off x="368719" y="1358462"/>
        <a:ext cx="4839272" cy="372930"/>
      </dsp:txXfrm>
    </dsp:sp>
    <dsp:sp modelId="{8D04FBD4-CCDE-E340-82EB-A777AF755D34}">
      <dsp:nvSpPr>
        <dsp:cNvPr id="0" name=""/>
        <dsp:cNvSpPr/>
      </dsp:nvSpPr>
      <dsp:spPr>
        <a:xfrm>
          <a:off x="0" y="2179967"/>
          <a:ext cx="69708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8FCAF-8ECF-9840-9779-49757D608460}">
      <dsp:nvSpPr>
        <dsp:cNvPr id="0" name=""/>
        <dsp:cNvSpPr/>
      </dsp:nvSpPr>
      <dsp:spPr>
        <a:xfrm>
          <a:off x="348544" y="1973327"/>
          <a:ext cx="4879622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Improved lipid profile</a:t>
          </a:r>
        </a:p>
      </dsp:txBody>
      <dsp:txXfrm>
        <a:off x="368719" y="1993502"/>
        <a:ext cx="4839272" cy="372930"/>
      </dsp:txXfrm>
    </dsp:sp>
    <dsp:sp modelId="{5B25F8FF-59B4-F047-B08A-A3AB0D18B859}">
      <dsp:nvSpPr>
        <dsp:cNvPr id="0" name=""/>
        <dsp:cNvSpPr/>
      </dsp:nvSpPr>
      <dsp:spPr>
        <a:xfrm>
          <a:off x="0" y="2815007"/>
          <a:ext cx="69708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EAE02-EE49-AA4C-A748-6BE8DD5CCBD2}">
      <dsp:nvSpPr>
        <dsp:cNvPr id="0" name=""/>
        <dsp:cNvSpPr/>
      </dsp:nvSpPr>
      <dsp:spPr>
        <a:xfrm>
          <a:off x="348544" y="2608367"/>
          <a:ext cx="4879622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Improved functional capacity</a:t>
          </a:r>
        </a:p>
      </dsp:txBody>
      <dsp:txXfrm>
        <a:off x="368719" y="2628542"/>
        <a:ext cx="4839272" cy="372930"/>
      </dsp:txXfrm>
    </dsp:sp>
    <dsp:sp modelId="{467176D1-1598-204A-820E-43ED3CC6F274}">
      <dsp:nvSpPr>
        <dsp:cNvPr id="0" name=""/>
        <dsp:cNvSpPr/>
      </dsp:nvSpPr>
      <dsp:spPr>
        <a:xfrm>
          <a:off x="0" y="3450047"/>
          <a:ext cx="69708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9BEB5-C9D2-7D41-970C-B1C88C8FF50B}">
      <dsp:nvSpPr>
        <dsp:cNvPr id="0" name=""/>
        <dsp:cNvSpPr/>
      </dsp:nvSpPr>
      <dsp:spPr>
        <a:xfrm>
          <a:off x="348544" y="3243407"/>
          <a:ext cx="4879622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Enhanced vascular condition</a:t>
          </a:r>
        </a:p>
      </dsp:txBody>
      <dsp:txXfrm>
        <a:off x="368719" y="3263582"/>
        <a:ext cx="4839272" cy="372930"/>
      </dsp:txXfrm>
    </dsp:sp>
    <dsp:sp modelId="{3E8F2BE6-02EB-D644-8FFD-A0FB1170EA96}">
      <dsp:nvSpPr>
        <dsp:cNvPr id="0" name=""/>
        <dsp:cNvSpPr/>
      </dsp:nvSpPr>
      <dsp:spPr>
        <a:xfrm>
          <a:off x="0" y="4085087"/>
          <a:ext cx="69708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F66AC-40FC-F84D-B89F-8EFBAB355A96}">
      <dsp:nvSpPr>
        <dsp:cNvPr id="0" name=""/>
        <dsp:cNvSpPr/>
      </dsp:nvSpPr>
      <dsp:spPr>
        <a:xfrm>
          <a:off x="348544" y="3878447"/>
          <a:ext cx="4879622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Improved bone mineral density</a:t>
          </a:r>
        </a:p>
      </dsp:txBody>
      <dsp:txXfrm>
        <a:off x="368719" y="3898622"/>
        <a:ext cx="4839272" cy="372930"/>
      </dsp:txXfrm>
    </dsp:sp>
    <dsp:sp modelId="{7337F8DA-FE65-8E40-B459-3A6CE9898A5B}">
      <dsp:nvSpPr>
        <dsp:cNvPr id="0" name=""/>
        <dsp:cNvSpPr/>
      </dsp:nvSpPr>
      <dsp:spPr>
        <a:xfrm>
          <a:off x="0" y="4650295"/>
          <a:ext cx="69708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BD165D-4BEA-6A4B-97CF-570691C4E53C}">
      <dsp:nvSpPr>
        <dsp:cNvPr id="0" name=""/>
        <dsp:cNvSpPr/>
      </dsp:nvSpPr>
      <dsp:spPr>
        <a:xfrm>
          <a:off x="348544" y="4513487"/>
          <a:ext cx="5523098" cy="343448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Increased gastrointestinal transit speed</a:t>
          </a:r>
        </a:p>
      </dsp:txBody>
      <dsp:txXfrm>
        <a:off x="365310" y="4530253"/>
        <a:ext cx="5489566" cy="3099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C8EAA-B060-6B43-9434-A0C389397AD8}">
      <dsp:nvSpPr>
        <dsp:cNvPr id="0" name=""/>
        <dsp:cNvSpPr/>
      </dsp:nvSpPr>
      <dsp:spPr>
        <a:xfrm>
          <a:off x="0" y="424971"/>
          <a:ext cx="697088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F586E-296F-2D48-8D30-1CEFEA53D563}">
      <dsp:nvSpPr>
        <dsp:cNvPr id="0" name=""/>
        <dsp:cNvSpPr/>
      </dsp:nvSpPr>
      <dsp:spPr>
        <a:xfrm>
          <a:off x="348544" y="100251"/>
          <a:ext cx="4879622" cy="64944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Reduced metabolic syndrome risk</a:t>
          </a:r>
        </a:p>
      </dsp:txBody>
      <dsp:txXfrm>
        <a:off x="380247" y="131954"/>
        <a:ext cx="4816216" cy="586034"/>
      </dsp:txXfrm>
    </dsp:sp>
    <dsp:sp modelId="{30DB296E-FCBD-884E-BB5C-3A2380070659}">
      <dsp:nvSpPr>
        <dsp:cNvPr id="0" name=""/>
        <dsp:cNvSpPr/>
      </dsp:nvSpPr>
      <dsp:spPr>
        <a:xfrm>
          <a:off x="0" y="1422891"/>
          <a:ext cx="697088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0FAB0-85BD-5D4B-A114-550D195F3DA1}">
      <dsp:nvSpPr>
        <dsp:cNvPr id="0" name=""/>
        <dsp:cNvSpPr/>
      </dsp:nvSpPr>
      <dsp:spPr>
        <a:xfrm>
          <a:off x="348544" y="1098171"/>
          <a:ext cx="4879622" cy="64944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Reduced cardiovascular disease</a:t>
          </a:r>
        </a:p>
      </dsp:txBody>
      <dsp:txXfrm>
        <a:off x="380247" y="1129874"/>
        <a:ext cx="4816216" cy="586034"/>
      </dsp:txXfrm>
    </dsp:sp>
    <dsp:sp modelId="{9877C260-2C67-4241-9CCD-80A7C640E168}">
      <dsp:nvSpPr>
        <dsp:cNvPr id="0" name=""/>
        <dsp:cNvSpPr/>
      </dsp:nvSpPr>
      <dsp:spPr>
        <a:xfrm>
          <a:off x="0" y="2420811"/>
          <a:ext cx="697088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BB3A0-F97B-5C4E-836F-E71D8F7668D9}">
      <dsp:nvSpPr>
        <dsp:cNvPr id="0" name=""/>
        <dsp:cNvSpPr/>
      </dsp:nvSpPr>
      <dsp:spPr>
        <a:xfrm>
          <a:off x="348544" y="2096091"/>
          <a:ext cx="4879622" cy="64944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Decreased depression levels </a:t>
          </a:r>
        </a:p>
      </dsp:txBody>
      <dsp:txXfrm>
        <a:off x="380247" y="2127794"/>
        <a:ext cx="4816216" cy="586034"/>
      </dsp:txXfrm>
    </dsp:sp>
    <dsp:sp modelId="{0B1C07D7-EB5C-7145-B8F3-6DEEFD9F32B6}">
      <dsp:nvSpPr>
        <dsp:cNvPr id="0" name=""/>
        <dsp:cNvSpPr/>
      </dsp:nvSpPr>
      <dsp:spPr>
        <a:xfrm>
          <a:off x="0" y="3418731"/>
          <a:ext cx="697088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D5D71-3CE1-8D41-9F31-1A14BF65D6FA}">
      <dsp:nvSpPr>
        <dsp:cNvPr id="0" name=""/>
        <dsp:cNvSpPr/>
      </dsp:nvSpPr>
      <dsp:spPr>
        <a:xfrm>
          <a:off x="348544" y="3094011"/>
          <a:ext cx="4879622" cy="64944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Reduced pain</a:t>
          </a:r>
        </a:p>
      </dsp:txBody>
      <dsp:txXfrm>
        <a:off x="380247" y="3125714"/>
        <a:ext cx="4816216" cy="586034"/>
      </dsp:txXfrm>
    </dsp:sp>
    <dsp:sp modelId="{8D04FBD4-CCDE-E340-82EB-A777AF755D34}">
      <dsp:nvSpPr>
        <dsp:cNvPr id="0" name=""/>
        <dsp:cNvSpPr/>
      </dsp:nvSpPr>
      <dsp:spPr>
        <a:xfrm>
          <a:off x="0" y="4416651"/>
          <a:ext cx="697088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8FCAF-8ECF-9840-9779-49757D608460}">
      <dsp:nvSpPr>
        <dsp:cNvPr id="0" name=""/>
        <dsp:cNvSpPr/>
      </dsp:nvSpPr>
      <dsp:spPr>
        <a:xfrm>
          <a:off x="348544" y="4091931"/>
          <a:ext cx="5661386" cy="64944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438" tIns="0" rIns="18443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Reduced premature all-cause mortality</a:t>
          </a:r>
        </a:p>
      </dsp:txBody>
      <dsp:txXfrm>
        <a:off x="380247" y="4123634"/>
        <a:ext cx="5597980" cy="5860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017AF-B3EA-AD4F-8565-DC362721F955}">
      <dsp:nvSpPr>
        <dsp:cNvPr id="0" name=""/>
        <dsp:cNvSpPr/>
      </dsp:nvSpPr>
      <dsp:spPr>
        <a:xfrm>
          <a:off x="336161" y="0"/>
          <a:ext cx="5535457" cy="838200"/>
        </a:xfrm>
        <a:prstGeom prst="roundRect">
          <a:avLst>
            <a:gd name="adj" fmla="val 10000"/>
          </a:avLst>
        </a:prstGeom>
        <a:solidFill>
          <a:srgbClr val="D9D9D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/>
              <a:cs typeface="Arial"/>
            </a:rPr>
            <a:t>Cardiorespiratory (Aerobic) Exercises</a:t>
          </a:r>
        </a:p>
      </dsp:txBody>
      <dsp:txXfrm>
        <a:off x="360711" y="24550"/>
        <a:ext cx="4525774" cy="789100"/>
      </dsp:txXfrm>
    </dsp:sp>
    <dsp:sp modelId="{AFD1386A-CEB7-884C-9EA1-7EDD0C3B4BBD}">
      <dsp:nvSpPr>
        <dsp:cNvPr id="0" name=""/>
        <dsp:cNvSpPr/>
      </dsp:nvSpPr>
      <dsp:spPr>
        <a:xfrm>
          <a:off x="496523" y="990600"/>
          <a:ext cx="5337387" cy="838200"/>
        </a:xfrm>
        <a:prstGeom prst="roundRect">
          <a:avLst>
            <a:gd name="adj" fmla="val 10000"/>
          </a:avLst>
        </a:prstGeom>
        <a:solidFill>
          <a:srgbClr val="D9D9D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/>
              <a:cs typeface="Arial"/>
            </a:rPr>
            <a:t>Strength (Resistance) Training</a:t>
          </a:r>
        </a:p>
      </dsp:txBody>
      <dsp:txXfrm>
        <a:off x="521073" y="1015150"/>
        <a:ext cx="4296451" cy="789099"/>
      </dsp:txXfrm>
    </dsp:sp>
    <dsp:sp modelId="{8E3D0112-73E9-AA4E-88DC-A1BCBB1BB5CE}">
      <dsp:nvSpPr>
        <dsp:cNvPr id="0" name=""/>
        <dsp:cNvSpPr/>
      </dsp:nvSpPr>
      <dsp:spPr>
        <a:xfrm>
          <a:off x="1339484" y="1981200"/>
          <a:ext cx="4532135" cy="838200"/>
        </a:xfrm>
        <a:prstGeom prst="roundRect">
          <a:avLst>
            <a:gd name="adj" fmla="val 10000"/>
          </a:avLst>
        </a:prstGeom>
        <a:solidFill>
          <a:srgbClr val="D9D9D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/>
              <a:cs typeface="Arial"/>
            </a:rPr>
            <a:t>Flexibility Program</a:t>
          </a:r>
        </a:p>
      </dsp:txBody>
      <dsp:txXfrm>
        <a:off x="1364034" y="2005750"/>
        <a:ext cx="3646502" cy="789099"/>
      </dsp:txXfrm>
    </dsp:sp>
    <dsp:sp modelId="{9DE7CF82-2E18-3B46-B675-F2CF2B86675D}">
      <dsp:nvSpPr>
        <dsp:cNvPr id="0" name=""/>
        <dsp:cNvSpPr/>
      </dsp:nvSpPr>
      <dsp:spPr>
        <a:xfrm>
          <a:off x="2025978" y="2971800"/>
          <a:ext cx="3849804" cy="838200"/>
        </a:xfrm>
        <a:prstGeom prst="roundRect">
          <a:avLst>
            <a:gd name="adj" fmla="val 10000"/>
          </a:avLst>
        </a:prstGeom>
        <a:solidFill>
          <a:srgbClr val="D9D9D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kern="1200" dirty="0" err="1">
              <a:solidFill>
                <a:schemeClr val="tx1"/>
              </a:solidFill>
              <a:effectLst/>
              <a:latin typeface="Arial"/>
              <a:cs typeface="Arial"/>
            </a:rPr>
            <a:t>Neuromotor</a:t>
          </a:r>
          <a:r>
            <a:rPr lang="en-US" sz="2000" b="0" kern="1200" dirty="0">
              <a:solidFill>
                <a:schemeClr val="tx1"/>
              </a:solidFill>
              <a:effectLst/>
              <a:latin typeface="Arial"/>
              <a:cs typeface="Arial"/>
            </a:rPr>
            <a:t> Exercise</a:t>
          </a:r>
        </a:p>
      </dsp:txBody>
      <dsp:txXfrm>
        <a:off x="2050528" y="2996350"/>
        <a:ext cx="3085302" cy="789099"/>
      </dsp:txXfrm>
    </dsp:sp>
    <dsp:sp modelId="{7821FEE4-DE7C-2A47-BC97-7923F604793F}">
      <dsp:nvSpPr>
        <dsp:cNvPr id="0" name=""/>
        <dsp:cNvSpPr/>
      </dsp:nvSpPr>
      <dsp:spPr>
        <a:xfrm>
          <a:off x="4842074" y="641985"/>
          <a:ext cx="544830" cy="544830"/>
        </a:xfrm>
        <a:prstGeom prst="downArrow">
          <a:avLst>
            <a:gd name="adj1" fmla="val 55000"/>
            <a:gd name="adj2" fmla="val 4500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964661" y="641985"/>
        <a:ext cx="299656" cy="409985"/>
      </dsp:txXfrm>
    </dsp:sp>
    <dsp:sp modelId="{553FE173-5805-734E-83A4-6F93AF04E17E}">
      <dsp:nvSpPr>
        <dsp:cNvPr id="0" name=""/>
        <dsp:cNvSpPr/>
      </dsp:nvSpPr>
      <dsp:spPr>
        <a:xfrm>
          <a:off x="5289080" y="1632584"/>
          <a:ext cx="544830" cy="544830"/>
        </a:xfrm>
        <a:prstGeom prst="downArrow">
          <a:avLst>
            <a:gd name="adj1" fmla="val 55000"/>
            <a:gd name="adj2" fmla="val 4500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411667" y="1632584"/>
        <a:ext cx="299656" cy="409985"/>
      </dsp:txXfrm>
    </dsp:sp>
    <dsp:sp modelId="{7A11DF46-49B7-A340-A861-4E5F2BC5CBF1}">
      <dsp:nvSpPr>
        <dsp:cNvPr id="0" name=""/>
        <dsp:cNvSpPr/>
      </dsp:nvSpPr>
      <dsp:spPr>
        <a:xfrm>
          <a:off x="5729415" y="2623185"/>
          <a:ext cx="544830" cy="544830"/>
        </a:xfrm>
        <a:prstGeom prst="downArrow">
          <a:avLst>
            <a:gd name="adj1" fmla="val 55000"/>
            <a:gd name="adj2" fmla="val 4500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852002" y="2623185"/>
        <a:ext cx="299656" cy="40998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AACFA-A6EF-614F-A39F-610FE76C78F3}">
      <dsp:nvSpPr>
        <dsp:cNvPr id="0" name=""/>
        <dsp:cNvSpPr/>
      </dsp:nvSpPr>
      <dsp:spPr>
        <a:xfrm>
          <a:off x="3239196" y="212"/>
          <a:ext cx="4858795" cy="8303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228600" lvl="1" indent="-228600" algn="ctr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Arial"/>
              <a:cs typeface="Arial"/>
            </a:rPr>
            <a:t>≥ 2000 kcal/week</a:t>
          </a:r>
        </a:p>
      </dsp:txBody>
      <dsp:txXfrm>
        <a:off x="3239196" y="104004"/>
        <a:ext cx="4547419" cy="622753"/>
      </dsp:txXfrm>
    </dsp:sp>
    <dsp:sp modelId="{D8731BDF-5998-4D4D-A7F1-84884513F966}">
      <dsp:nvSpPr>
        <dsp:cNvPr id="0" name=""/>
        <dsp:cNvSpPr/>
      </dsp:nvSpPr>
      <dsp:spPr>
        <a:xfrm>
          <a:off x="0" y="212"/>
          <a:ext cx="3239196" cy="83033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  <a:latin typeface="Arial"/>
              <a:cs typeface="Arial"/>
            </a:rPr>
            <a:t>50%</a:t>
          </a:r>
        </a:p>
      </dsp:txBody>
      <dsp:txXfrm>
        <a:off x="40534" y="40746"/>
        <a:ext cx="3158128" cy="749269"/>
      </dsp:txXfrm>
    </dsp:sp>
    <dsp:sp modelId="{FFD9217D-0535-7D4A-8E7E-B2811FD5001D}">
      <dsp:nvSpPr>
        <dsp:cNvPr id="0" name=""/>
        <dsp:cNvSpPr/>
      </dsp:nvSpPr>
      <dsp:spPr>
        <a:xfrm>
          <a:off x="3239196" y="913583"/>
          <a:ext cx="4858795" cy="8303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228600" lvl="1" indent="-228600" algn="ctr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Arial"/>
              <a:cs typeface="Arial"/>
            </a:rPr>
            <a:t>≥1500 kcal/week</a:t>
          </a:r>
        </a:p>
      </dsp:txBody>
      <dsp:txXfrm>
        <a:off x="3239196" y="1017375"/>
        <a:ext cx="4547419" cy="622753"/>
      </dsp:txXfrm>
    </dsp:sp>
    <dsp:sp modelId="{D664C998-D7CD-7840-A70F-EB32AD22328F}">
      <dsp:nvSpPr>
        <dsp:cNvPr id="0" name=""/>
        <dsp:cNvSpPr/>
      </dsp:nvSpPr>
      <dsp:spPr>
        <a:xfrm>
          <a:off x="0" y="913583"/>
          <a:ext cx="3239196" cy="83033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000000"/>
              </a:solidFill>
              <a:latin typeface="Arial"/>
              <a:cs typeface="Arial"/>
            </a:rPr>
            <a:t>80%</a:t>
          </a:r>
        </a:p>
      </dsp:txBody>
      <dsp:txXfrm>
        <a:off x="40534" y="954117"/>
        <a:ext cx="3158128" cy="74926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1F4DF-594F-7B48-8279-028A7EC98243}">
      <dsp:nvSpPr>
        <dsp:cNvPr id="0" name=""/>
        <dsp:cNvSpPr/>
      </dsp:nvSpPr>
      <dsp:spPr>
        <a:xfrm>
          <a:off x="0" y="0"/>
          <a:ext cx="4850384" cy="685800"/>
        </a:xfrm>
        <a:prstGeom prst="roundRect">
          <a:avLst>
            <a:gd name="adj" fmla="val 10000"/>
          </a:avLst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  <a:latin typeface="Arial"/>
              <a:cs typeface="Arial"/>
            </a:rPr>
            <a:t>↓±10/15kg</a:t>
          </a:r>
        </a:p>
      </dsp:txBody>
      <dsp:txXfrm>
        <a:off x="20086" y="20086"/>
        <a:ext cx="4030115" cy="645628"/>
      </dsp:txXfrm>
    </dsp:sp>
    <dsp:sp modelId="{94617756-41AD-3543-8CB1-54D7B1D61DC0}">
      <dsp:nvSpPr>
        <dsp:cNvPr id="0" name=""/>
        <dsp:cNvSpPr/>
      </dsp:nvSpPr>
      <dsp:spPr>
        <a:xfrm>
          <a:off x="362204" y="781050"/>
          <a:ext cx="4850384" cy="685800"/>
        </a:xfrm>
        <a:prstGeom prst="roundRect">
          <a:avLst>
            <a:gd name="adj" fmla="val 10000"/>
          </a:avLst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  <a:latin typeface="Arial"/>
              <a:cs typeface="Arial"/>
            </a:rPr>
            <a:t>↓ Lean mass  </a:t>
          </a:r>
        </a:p>
      </dsp:txBody>
      <dsp:txXfrm>
        <a:off x="382290" y="801136"/>
        <a:ext cx="4002238" cy="645628"/>
      </dsp:txXfrm>
    </dsp:sp>
    <dsp:sp modelId="{BECE9179-E35F-B245-8722-674A13307AB3}">
      <dsp:nvSpPr>
        <dsp:cNvPr id="0" name=""/>
        <dsp:cNvSpPr/>
      </dsp:nvSpPr>
      <dsp:spPr>
        <a:xfrm>
          <a:off x="626527" y="1562100"/>
          <a:ext cx="5046146" cy="685800"/>
        </a:xfrm>
        <a:prstGeom prst="roundRect">
          <a:avLst>
            <a:gd name="adj" fmla="val 10000"/>
          </a:avLst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  <a:latin typeface="Arial"/>
              <a:cs typeface="Arial"/>
            </a:rPr>
            <a:t>↓Cardiorespiratory fitness </a:t>
          </a:r>
        </a:p>
      </dsp:txBody>
      <dsp:txXfrm>
        <a:off x="646613" y="1582186"/>
        <a:ext cx="4165390" cy="645627"/>
      </dsp:txXfrm>
    </dsp:sp>
    <dsp:sp modelId="{C03F061B-EDB0-BD41-BA16-F592A3B587EA}">
      <dsp:nvSpPr>
        <dsp:cNvPr id="0" name=""/>
        <dsp:cNvSpPr/>
      </dsp:nvSpPr>
      <dsp:spPr>
        <a:xfrm>
          <a:off x="1086612" y="2343149"/>
          <a:ext cx="4850384" cy="685800"/>
        </a:xfrm>
        <a:prstGeom prst="roundRect">
          <a:avLst>
            <a:gd name="adj" fmla="val 10000"/>
          </a:avLst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  <a:latin typeface="Arial"/>
              <a:cs typeface="Arial"/>
            </a:rPr>
            <a:t>500 – 700 kcal/day</a:t>
          </a:r>
        </a:p>
      </dsp:txBody>
      <dsp:txXfrm>
        <a:off x="1106698" y="2363235"/>
        <a:ext cx="4002238" cy="645628"/>
      </dsp:txXfrm>
    </dsp:sp>
    <dsp:sp modelId="{D09CCBCF-060B-C942-9015-D9846C4B6E29}">
      <dsp:nvSpPr>
        <dsp:cNvPr id="0" name=""/>
        <dsp:cNvSpPr/>
      </dsp:nvSpPr>
      <dsp:spPr>
        <a:xfrm>
          <a:off x="1448816" y="3124200"/>
          <a:ext cx="4850384" cy="685800"/>
        </a:xfrm>
        <a:prstGeom prst="roundRect">
          <a:avLst>
            <a:gd name="adj" fmla="val 10000"/>
          </a:avLst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  <a:latin typeface="Arial"/>
              <a:cs typeface="Arial"/>
            </a:rPr>
            <a:t>Weakness, vertigo…</a:t>
          </a:r>
        </a:p>
      </dsp:txBody>
      <dsp:txXfrm>
        <a:off x="1468902" y="3144286"/>
        <a:ext cx="4002238" cy="645627"/>
      </dsp:txXfrm>
    </dsp:sp>
    <dsp:sp modelId="{23D284B0-BA49-D048-8EE4-F4A893000FD6}">
      <dsp:nvSpPr>
        <dsp:cNvPr id="0" name=""/>
        <dsp:cNvSpPr/>
      </dsp:nvSpPr>
      <dsp:spPr>
        <a:xfrm>
          <a:off x="4404614" y="501015"/>
          <a:ext cx="445770" cy="44577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7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504912" y="501015"/>
        <a:ext cx="245174" cy="335442"/>
      </dsp:txXfrm>
    </dsp:sp>
    <dsp:sp modelId="{6F777856-3E22-3541-B948-20AA3691E075}">
      <dsp:nvSpPr>
        <dsp:cNvPr id="0" name=""/>
        <dsp:cNvSpPr/>
      </dsp:nvSpPr>
      <dsp:spPr>
        <a:xfrm>
          <a:off x="4766818" y="1282065"/>
          <a:ext cx="445770" cy="44577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7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867116" y="1282065"/>
        <a:ext cx="245174" cy="335442"/>
      </dsp:txXfrm>
    </dsp:sp>
    <dsp:sp modelId="{25B1C124-58E6-2547-8C4C-F41FF3CA5019}">
      <dsp:nvSpPr>
        <dsp:cNvPr id="0" name=""/>
        <dsp:cNvSpPr/>
      </dsp:nvSpPr>
      <dsp:spPr>
        <a:xfrm>
          <a:off x="5129022" y="2051685"/>
          <a:ext cx="445770" cy="44577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7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229320" y="2051685"/>
        <a:ext cx="245174" cy="335442"/>
      </dsp:txXfrm>
    </dsp:sp>
    <dsp:sp modelId="{525FFE53-415A-5A4C-9EAA-0182E07A5FA1}">
      <dsp:nvSpPr>
        <dsp:cNvPr id="0" name=""/>
        <dsp:cNvSpPr/>
      </dsp:nvSpPr>
      <dsp:spPr>
        <a:xfrm>
          <a:off x="5491226" y="2840355"/>
          <a:ext cx="445770" cy="44577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7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591524" y="2840355"/>
        <a:ext cx="245174" cy="33544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881A1-95B5-5944-B247-9D858EE4481D}">
      <dsp:nvSpPr>
        <dsp:cNvPr id="0" name=""/>
        <dsp:cNvSpPr/>
      </dsp:nvSpPr>
      <dsp:spPr>
        <a:xfrm>
          <a:off x="0" y="0"/>
          <a:ext cx="5039360" cy="838200"/>
        </a:xfrm>
        <a:prstGeom prst="roundRect">
          <a:avLst>
            <a:gd name="adj" fmla="val 10000"/>
          </a:avLst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  <a:latin typeface="Arial"/>
              <a:cs typeface="Arial"/>
            </a:rPr>
            <a:t>Body functionality</a:t>
          </a:r>
        </a:p>
      </dsp:txBody>
      <dsp:txXfrm>
        <a:off x="24550" y="24550"/>
        <a:ext cx="4064049" cy="789100"/>
      </dsp:txXfrm>
    </dsp:sp>
    <dsp:sp modelId="{B35071E1-FD83-B74E-BC69-3F04E5016189}">
      <dsp:nvSpPr>
        <dsp:cNvPr id="0" name=""/>
        <dsp:cNvSpPr/>
      </dsp:nvSpPr>
      <dsp:spPr>
        <a:xfrm>
          <a:off x="422046" y="990600"/>
          <a:ext cx="5039360" cy="838200"/>
        </a:xfrm>
        <a:prstGeom prst="roundRect">
          <a:avLst>
            <a:gd name="adj" fmla="val 10000"/>
          </a:avLst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  <a:latin typeface="Arial"/>
              <a:cs typeface="Arial"/>
            </a:rPr>
            <a:t>Postural reorganization</a:t>
          </a:r>
        </a:p>
      </dsp:txBody>
      <dsp:txXfrm>
        <a:off x="446596" y="1015150"/>
        <a:ext cx="4023384" cy="789099"/>
      </dsp:txXfrm>
    </dsp:sp>
    <dsp:sp modelId="{E60CF0FD-FDB3-AF44-8211-5B1CEFB053FD}">
      <dsp:nvSpPr>
        <dsp:cNvPr id="0" name=""/>
        <dsp:cNvSpPr/>
      </dsp:nvSpPr>
      <dsp:spPr>
        <a:xfrm>
          <a:off x="837793" y="1981200"/>
          <a:ext cx="5039360" cy="838200"/>
        </a:xfrm>
        <a:prstGeom prst="roundRect">
          <a:avLst>
            <a:gd name="adj" fmla="val 10000"/>
          </a:avLst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/>
              <a:latin typeface="Arial"/>
              <a:cs typeface="Arial"/>
            </a:rPr>
            <a:t>Cardiorespiratory fitness </a:t>
          </a:r>
        </a:p>
      </dsp:txBody>
      <dsp:txXfrm>
        <a:off x="862343" y="2005750"/>
        <a:ext cx="4029683" cy="789099"/>
      </dsp:txXfrm>
    </dsp:sp>
    <dsp:sp modelId="{B0046E1E-1B4E-D54D-A941-F87A69371CF6}">
      <dsp:nvSpPr>
        <dsp:cNvPr id="0" name=""/>
        <dsp:cNvSpPr/>
      </dsp:nvSpPr>
      <dsp:spPr>
        <a:xfrm>
          <a:off x="1259840" y="2971800"/>
          <a:ext cx="5039360" cy="838200"/>
        </a:xfrm>
        <a:prstGeom prst="roundRect">
          <a:avLst>
            <a:gd name="adj" fmla="val 10000"/>
          </a:avLst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↓ </a:t>
          </a:r>
          <a:r>
            <a:rPr lang="en-US" sz="2400" b="0" kern="1200" dirty="0">
              <a:solidFill>
                <a:schemeClr val="tx1"/>
              </a:solidFill>
              <a:latin typeface="Arial"/>
              <a:cs typeface="Arial"/>
            </a:rPr>
            <a:t>Fat mass </a:t>
          </a:r>
          <a:r>
            <a:rPr lang="en-US" sz="2400" b="0" kern="1200" dirty="0">
              <a:solidFill>
                <a:schemeClr val="tx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↑</a:t>
          </a:r>
          <a:r>
            <a:rPr lang="en-US" sz="2400" b="0" kern="1200" dirty="0">
              <a:solidFill>
                <a:schemeClr val="tx1"/>
              </a:solidFill>
              <a:latin typeface="Arial"/>
              <a:cs typeface="Arial"/>
            </a:rPr>
            <a:t>Lean mass </a:t>
          </a:r>
          <a:endParaRPr lang="en-US" sz="2400" b="0" kern="1200" dirty="0">
            <a:solidFill>
              <a:schemeClr val="tx1"/>
            </a:solidFill>
            <a:effectLst/>
            <a:latin typeface="Arial"/>
            <a:cs typeface="Arial"/>
          </a:endParaRPr>
        </a:p>
      </dsp:txBody>
      <dsp:txXfrm>
        <a:off x="1284390" y="2996350"/>
        <a:ext cx="4023384" cy="789099"/>
      </dsp:txXfrm>
    </dsp:sp>
    <dsp:sp modelId="{EBB27841-A85D-1C42-9AFF-63A11CC174C2}">
      <dsp:nvSpPr>
        <dsp:cNvPr id="0" name=""/>
        <dsp:cNvSpPr/>
      </dsp:nvSpPr>
      <dsp:spPr>
        <a:xfrm>
          <a:off x="4494530" y="641985"/>
          <a:ext cx="544830" cy="54483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617117" y="641985"/>
        <a:ext cx="299656" cy="409985"/>
      </dsp:txXfrm>
    </dsp:sp>
    <dsp:sp modelId="{DCA095F3-A57E-2D4A-9202-F2ECA101E8F2}">
      <dsp:nvSpPr>
        <dsp:cNvPr id="0" name=""/>
        <dsp:cNvSpPr/>
      </dsp:nvSpPr>
      <dsp:spPr>
        <a:xfrm>
          <a:off x="4916577" y="1632584"/>
          <a:ext cx="544830" cy="544830"/>
        </a:xfrm>
        <a:prstGeom prst="downArrow">
          <a:avLst>
            <a:gd name="adj1" fmla="val 55000"/>
            <a:gd name="adj2" fmla="val 45000"/>
          </a:avLst>
        </a:prstGeom>
        <a:solidFill>
          <a:srgbClr val="D9D9D9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039164" y="1632584"/>
        <a:ext cx="299656" cy="409985"/>
      </dsp:txXfrm>
    </dsp:sp>
    <dsp:sp modelId="{7DAD1AF2-10DE-9840-9A91-3CA69BC71708}">
      <dsp:nvSpPr>
        <dsp:cNvPr id="0" name=""/>
        <dsp:cNvSpPr/>
      </dsp:nvSpPr>
      <dsp:spPr>
        <a:xfrm>
          <a:off x="5332324" y="2623185"/>
          <a:ext cx="544830" cy="544830"/>
        </a:xfrm>
        <a:prstGeom prst="downArrow">
          <a:avLst>
            <a:gd name="adj1" fmla="val 55000"/>
            <a:gd name="adj2" fmla="val 45000"/>
          </a:avLst>
        </a:prstGeom>
        <a:solidFill>
          <a:srgbClr val="D9D9D9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454911" y="2623185"/>
        <a:ext cx="299656" cy="40998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4542E-D0F5-1C4E-BD28-87A2C30E9D98}">
      <dsp:nvSpPr>
        <dsp:cNvPr id="0" name=""/>
        <dsp:cNvSpPr/>
      </dsp:nvSpPr>
      <dsp:spPr>
        <a:xfrm>
          <a:off x="1884713" y="1393291"/>
          <a:ext cx="3692495" cy="322976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"/>
              <a:cs typeface="Arial"/>
            </a:rPr>
            <a:t>CALORIC EXPENDITURE</a:t>
          </a:r>
        </a:p>
      </dsp:txBody>
      <dsp:txXfrm>
        <a:off x="2425466" y="1866279"/>
        <a:ext cx="2610989" cy="2283791"/>
      </dsp:txXfrm>
    </dsp:sp>
    <dsp:sp modelId="{8C1D1822-76AE-D144-AF33-88A343CE5323}">
      <dsp:nvSpPr>
        <dsp:cNvPr id="0" name=""/>
        <dsp:cNvSpPr/>
      </dsp:nvSpPr>
      <dsp:spPr>
        <a:xfrm>
          <a:off x="2923519" y="99645"/>
          <a:ext cx="1614883" cy="1614883"/>
        </a:xfrm>
        <a:prstGeom prst="ellipse">
          <a:avLst/>
        </a:prstGeom>
        <a:solidFill>
          <a:schemeClr val="accent2">
            <a:alpha val="50000"/>
            <a:hueOff val="-291073"/>
            <a:satOff val="-16786"/>
            <a:lumOff val="172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/>
              <a:cs typeface="Arial"/>
            </a:rPr>
            <a:t>HIIT</a:t>
          </a:r>
        </a:p>
      </dsp:txBody>
      <dsp:txXfrm>
        <a:off x="3160013" y="336139"/>
        <a:ext cx="1141895" cy="1141895"/>
      </dsp:txXfrm>
    </dsp:sp>
    <dsp:sp modelId="{20550A3F-6379-4140-B69F-CA69BB8E7AEE}">
      <dsp:nvSpPr>
        <dsp:cNvPr id="0" name=""/>
        <dsp:cNvSpPr/>
      </dsp:nvSpPr>
      <dsp:spPr>
        <a:xfrm>
          <a:off x="4921772" y="1551461"/>
          <a:ext cx="1614883" cy="1614883"/>
        </a:xfrm>
        <a:prstGeom prst="ellipse">
          <a:avLst/>
        </a:prstGeom>
        <a:solidFill>
          <a:schemeClr val="accent2">
            <a:alpha val="50000"/>
            <a:hueOff val="-582145"/>
            <a:satOff val="-33571"/>
            <a:lumOff val="3451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/>
              <a:cs typeface="Arial"/>
            </a:rPr>
            <a:t>CROSS TRAINING</a:t>
          </a:r>
        </a:p>
      </dsp:txBody>
      <dsp:txXfrm>
        <a:off x="5158266" y="1787955"/>
        <a:ext cx="1141895" cy="1141895"/>
      </dsp:txXfrm>
    </dsp:sp>
    <dsp:sp modelId="{664DF19E-FF59-1C4D-AA56-E7F13568D200}">
      <dsp:nvSpPr>
        <dsp:cNvPr id="0" name=""/>
        <dsp:cNvSpPr/>
      </dsp:nvSpPr>
      <dsp:spPr>
        <a:xfrm>
          <a:off x="4158507" y="3900549"/>
          <a:ext cx="1614883" cy="1614883"/>
        </a:xfrm>
        <a:prstGeom prst="ellipse">
          <a:avLst/>
        </a:prstGeom>
        <a:solidFill>
          <a:schemeClr val="accent2">
            <a:alpha val="50000"/>
            <a:hueOff val="-873218"/>
            <a:satOff val="-50357"/>
            <a:lumOff val="5177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/>
              <a:cs typeface="Arial"/>
            </a:rPr>
            <a:t>CIRCUIT TRAINING</a:t>
          </a:r>
        </a:p>
      </dsp:txBody>
      <dsp:txXfrm>
        <a:off x="4395001" y="4137043"/>
        <a:ext cx="1141895" cy="1141895"/>
      </dsp:txXfrm>
    </dsp:sp>
    <dsp:sp modelId="{A87306B1-426E-D046-BD2D-D1E9175AC5C3}">
      <dsp:nvSpPr>
        <dsp:cNvPr id="0" name=""/>
        <dsp:cNvSpPr/>
      </dsp:nvSpPr>
      <dsp:spPr>
        <a:xfrm>
          <a:off x="1688530" y="3900549"/>
          <a:ext cx="1614883" cy="1614883"/>
        </a:xfrm>
        <a:prstGeom prst="ellipse">
          <a:avLst/>
        </a:prstGeom>
        <a:solidFill>
          <a:schemeClr val="accent2">
            <a:alpha val="50000"/>
            <a:hueOff val="-1164290"/>
            <a:satOff val="-67142"/>
            <a:lumOff val="6902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/>
              <a:cs typeface="Arial"/>
            </a:rPr>
            <a:t>SPORTS</a:t>
          </a:r>
        </a:p>
      </dsp:txBody>
      <dsp:txXfrm>
        <a:off x="1925024" y="4137043"/>
        <a:ext cx="1141895" cy="1141895"/>
      </dsp:txXfrm>
    </dsp:sp>
    <dsp:sp modelId="{5D111815-8ECC-1145-9740-A2E9DE625DA9}">
      <dsp:nvSpPr>
        <dsp:cNvPr id="0" name=""/>
        <dsp:cNvSpPr/>
      </dsp:nvSpPr>
      <dsp:spPr>
        <a:xfrm>
          <a:off x="925266" y="1551461"/>
          <a:ext cx="1614883" cy="1614883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/>
              <a:cs typeface="Arial"/>
            </a:rPr>
            <a:t>RUNNING</a:t>
          </a:r>
        </a:p>
      </dsp:txBody>
      <dsp:txXfrm>
        <a:off x="1161760" y="1787955"/>
        <a:ext cx="1141895" cy="114189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CE62C-FFD8-EF47-BE7E-8619608C5DCA}">
      <dsp:nvSpPr>
        <dsp:cNvPr id="0" name=""/>
        <dsp:cNvSpPr/>
      </dsp:nvSpPr>
      <dsp:spPr>
        <a:xfrm>
          <a:off x="3714486" y="208891"/>
          <a:ext cx="2711378" cy="667521"/>
        </a:xfrm>
        <a:prstGeom prst="roundRect">
          <a:avLst>
            <a:gd name="adj" fmla="val 1000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00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≥ 6 hours</a:t>
          </a:r>
        </a:p>
      </dsp:txBody>
      <dsp:txXfrm>
        <a:off x="3734037" y="228442"/>
        <a:ext cx="2672276" cy="628419"/>
      </dsp:txXfrm>
    </dsp:sp>
    <dsp:sp modelId="{2EBCB71D-A48D-CB48-9B43-7A5ACB4F4B5F}">
      <dsp:nvSpPr>
        <dsp:cNvPr id="0" name=""/>
        <dsp:cNvSpPr/>
      </dsp:nvSpPr>
      <dsp:spPr>
        <a:xfrm>
          <a:off x="1062224" y="225672"/>
          <a:ext cx="2660297" cy="667521"/>
        </a:xfrm>
        <a:prstGeom prst="roundRect">
          <a:avLst>
            <a:gd name="adj" fmla="val 1000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00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&lt; 3 hours</a:t>
          </a:r>
        </a:p>
      </dsp:txBody>
      <dsp:txXfrm>
        <a:off x="1081775" y="245223"/>
        <a:ext cx="2621195" cy="628419"/>
      </dsp:txXfrm>
    </dsp:sp>
    <dsp:sp modelId="{6E50D577-B276-F94A-8565-3E07DFDDE293}">
      <dsp:nvSpPr>
        <dsp:cNvPr id="0" name=""/>
        <dsp:cNvSpPr/>
      </dsp:nvSpPr>
      <dsp:spPr>
        <a:xfrm>
          <a:off x="3269922" y="3817952"/>
          <a:ext cx="673756" cy="673756"/>
        </a:xfrm>
        <a:prstGeom prst="triangle">
          <a:avLst/>
        </a:prstGeom>
        <a:solidFill>
          <a:srgbClr val="FFFFFF">
            <a:alpha val="90000"/>
          </a:srgbClr>
        </a:solidFill>
        <a:ln w="6350" cap="flat" cmpd="sng" algn="ctr">
          <a:solidFill>
            <a:srgbClr val="2F97B5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1E407-1360-CE48-8106-7B98FF7ED225}">
      <dsp:nvSpPr>
        <dsp:cNvPr id="0" name=""/>
        <dsp:cNvSpPr/>
      </dsp:nvSpPr>
      <dsp:spPr>
        <a:xfrm rot="240000">
          <a:off x="1387377" y="3503842"/>
          <a:ext cx="4468849" cy="483754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bg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98BE6B-3B9C-9E45-ACEA-E327E8729813}">
      <dsp:nvSpPr>
        <dsp:cNvPr id="0" name=""/>
        <dsp:cNvSpPr/>
      </dsp:nvSpPr>
      <dsp:spPr>
        <a:xfrm rot="240000">
          <a:off x="3823574" y="2835486"/>
          <a:ext cx="1991975" cy="725221"/>
        </a:xfrm>
        <a:prstGeom prst="roundRect">
          <a:avLst/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94% women</a:t>
          </a:r>
        </a:p>
      </dsp:txBody>
      <dsp:txXfrm>
        <a:off x="3858976" y="2870888"/>
        <a:ext cx="1921171" cy="654417"/>
      </dsp:txXfrm>
    </dsp:sp>
    <dsp:sp modelId="{1C4F9351-ADA6-C344-A728-EC6D78563DB0}">
      <dsp:nvSpPr>
        <dsp:cNvPr id="0" name=""/>
        <dsp:cNvSpPr/>
      </dsp:nvSpPr>
      <dsp:spPr>
        <a:xfrm rot="240000">
          <a:off x="4071240" y="2013743"/>
          <a:ext cx="1613427" cy="751692"/>
        </a:xfrm>
        <a:prstGeom prst="roundRect">
          <a:avLst/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48% men</a:t>
          </a:r>
        </a:p>
      </dsp:txBody>
      <dsp:txXfrm>
        <a:off x="4107935" y="2050438"/>
        <a:ext cx="1540037" cy="678302"/>
      </dsp:txXfrm>
    </dsp:sp>
    <dsp:sp modelId="{E9787971-7907-7647-98A1-940A81842DF4}">
      <dsp:nvSpPr>
        <dsp:cNvPr id="0" name=""/>
        <dsp:cNvSpPr/>
      </dsp:nvSpPr>
      <dsp:spPr>
        <a:xfrm rot="240000">
          <a:off x="4133787" y="1237199"/>
          <a:ext cx="1613427" cy="751692"/>
        </a:xfrm>
        <a:prstGeom prst="roundRect">
          <a:avLst/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INACTIVITY</a:t>
          </a:r>
        </a:p>
      </dsp:txBody>
      <dsp:txXfrm>
        <a:off x="4170482" y="1273894"/>
        <a:ext cx="1540037" cy="678302"/>
      </dsp:txXfrm>
    </dsp:sp>
    <dsp:sp modelId="{1C2EEB71-2C05-664F-BF50-1C934196166A}">
      <dsp:nvSpPr>
        <dsp:cNvPr id="0" name=""/>
        <dsp:cNvSpPr/>
      </dsp:nvSpPr>
      <dsp:spPr>
        <a:xfrm rot="240000">
          <a:off x="1543911" y="2671437"/>
          <a:ext cx="1924840" cy="729916"/>
        </a:xfrm>
        <a:prstGeom prst="roundRect">
          <a:avLst/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40% women</a:t>
          </a:r>
        </a:p>
      </dsp:txBody>
      <dsp:txXfrm>
        <a:off x="1579543" y="2707069"/>
        <a:ext cx="1853576" cy="658652"/>
      </dsp:txXfrm>
    </dsp:sp>
    <dsp:sp modelId="{C6916686-3C93-3E49-8B0B-FFD8E06AB4AA}">
      <dsp:nvSpPr>
        <dsp:cNvPr id="0" name=""/>
        <dsp:cNvSpPr/>
      </dsp:nvSpPr>
      <dsp:spPr>
        <a:xfrm rot="240000">
          <a:off x="1758010" y="1852041"/>
          <a:ext cx="1613427" cy="751692"/>
        </a:xfrm>
        <a:prstGeom prst="roundRect">
          <a:avLst/>
        </a:prstGeom>
        <a:solidFill>
          <a:srgbClr val="FDEEC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20% men</a:t>
          </a:r>
        </a:p>
      </dsp:txBody>
      <dsp:txXfrm>
        <a:off x="1794705" y="1888736"/>
        <a:ext cx="1540037" cy="67830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D878C-2AFA-470D-8CD7-93E2E06ED2A0}">
      <dsp:nvSpPr>
        <dsp:cNvPr id="0" name=""/>
        <dsp:cNvSpPr/>
      </dsp:nvSpPr>
      <dsp:spPr>
        <a:xfrm rot="16200000">
          <a:off x="0" y="789430"/>
          <a:ext cx="4443852" cy="413056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Physical Activity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Daily Activities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Random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No commitment</a:t>
          </a:r>
        </a:p>
      </dsp:txBody>
      <dsp:txXfrm rot="5400000">
        <a:off x="156646" y="1743747"/>
        <a:ext cx="3407713" cy="2221926"/>
      </dsp:txXfrm>
    </dsp:sp>
    <dsp:sp modelId="{D4B2A8AA-28DF-AB42-AD1C-C0C853B5E70D}">
      <dsp:nvSpPr>
        <dsp:cNvPr id="0" name=""/>
        <dsp:cNvSpPr/>
      </dsp:nvSpPr>
      <dsp:spPr>
        <a:xfrm rot="5400000">
          <a:off x="4837128" y="876814"/>
          <a:ext cx="4443852" cy="395529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 Exercises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Planned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Structured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rPr>
            <a:t>Defined goals</a:t>
          </a:r>
        </a:p>
      </dsp:txBody>
      <dsp:txXfrm rot="-5400000">
        <a:off x="5773584" y="1743499"/>
        <a:ext cx="3263118" cy="2221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35C16-DDC1-E941-BAB5-A7BECB550EB0}">
      <dsp:nvSpPr>
        <dsp:cNvPr id="0" name=""/>
        <dsp:cNvSpPr/>
      </dsp:nvSpPr>
      <dsp:spPr>
        <a:xfrm>
          <a:off x="4459941" y="1190020"/>
          <a:ext cx="2878763" cy="499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810"/>
              </a:lnTo>
              <a:lnTo>
                <a:pt x="2878763" y="249810"/>
              </a:lnTo>
              <a:lnTo>
                <a:pt x="2878763" y="49962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13437A-C693-2140-998E-9E6724D8D18B}">
      <dsp:nvSpPr>
        <dsp:cNvPr id="0" name=""/>
        <dsp:cNvSpPr/>
      </dsp:nvSpPr>
      <dsp:spPr>
        <a:xfrm>
          <a:off x="4414221" y="1190020"/>
          <a:ext cx="91440" cy="4996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62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4EC6-B93F-E946-884C-C9763E14E68B}">
      <dsp:nvSpPr>
        <dsp:cNvPr id="0" name=""/>
        <dsp:cNvSpPr/>
      </dsp:nvSpPr>
      <dsp:spPr>
        <a:xfrm>
          <a:off x="1581177" y="1190020"/>
          <a:ext cx="2878763" cy="499620"/>
        </a:xfrm>
        <a:custGeom>
          <a:avLst/>
          <a:gdLst/>
          <a:ahLst/>
          <a:cxnLst/>
          <a:rect l="0" t="0" r="0" b="0"/>
          <a:pathLst>
            <a:path>
              <a:moveTo>
                <a:pt x="2878763" y="0"/>
              </a:moveTo>
              <a:lnTo>
                <a:pt x="2878763" y="249810"/>
              </a:lnTo>
              <a:lnTo>
                <a:pt x="0" y="249810"/>
              </a:lnTo>
              <a:lnTo>
                <a:pt x="0" y="49962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6E4F7-6022-564E-BBBE-B41E6C20C433}">
      <dsp:nvSpPr>
        <dsp:cNvPr id="0" name=""/>
        <dsp:cNvSpPr/>
      </dsp:nvSpPr>
      <dsp:spPr>
        <a:xfrm>
          <a:off x="2542066" y="448"/>
          <a:ext cx="3835750" cy="1189571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Arial"/>
              <a:cs typeface="Arial"/>
            </a:rPr>
            <a:t>General Population </a:t>
          </a:r>
        </a:p>
      </dsp:txBody>
      <dsp:txXfrm>
        <a:off x="2542066" y="448"/>
        <a:ext cx="3835750" cy="1189571"/>
      </dsp:txXfrm>
    </dsp:sp>
    <dsp:sp modelId="{1FB9ED49-F40B-AA43-8757-821BE648BAAE}">
      <dsp:nvSpPr>
        <dsp:cNvPr id="0" name=""/>
        <dsp:cNvSpPr/>
      </dsp:nvSpPr>
      <dsp:spPr>
        <a:xfrm>
          <a:off x="391605" y="1689640"/>
          <a:ext cx="2379143" cy="1189571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Arial"/>
              <a:cs typeface="Arial"/>
            </a:rPr>
            <a:t>Time</a:t>
          </a:r>
        </a:p>
      </dsp:txBody>
      <dsp:txXfrm>
        <a:off x="391605" y="1689640"/>
        <a:ext cx="2379143" cy="1189571"/>
      </dsp:txXfrm>
    </dsp:sp>
    <dsp:sp modelId="{1FA1EE65-8508-704B-A90D-BBDFCC4A49DF}">
      <dsp:nvSpPr>
        <dsp:cNvPr id="0" name=""/>
        <dsp:cNvSpPr/>
      </dsp:nvSpPr>
      <dsp:spPr>
        <a:xfrm>
          <a:off x="3270369" y="1689640"/>
          <a:ext cx="2379143" cy="1189571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Arial"/>
              <a:cs typeface="Arial"/>
            </a:rPr>
            <a:t>Energy</a:t>
          </a:r>
        </a:p>
      </dsp:txBody>
      <dsp:txXfrm>
        <a:off x="3270369" y="1689640"/>
        <a:ext cx="2379143" cy="1189571"/>
      </dsp:txXfrm>
    </dsp:sp>
    <dsp:sp modelId="{BB6BDA93-DED6-1B49-9B21-6EEA2240236F}">
      <dsp:nvSpPr>
        <dsp:cNvPr id="0" name=""/>
        <dsp:cNvSpPr/>
      </dsp:nvSpPr>
      <dsp:spPr>
        <a:xfrm>
          <a:off x="6149133" y="1689640"/>
          <a:ext cx="2379143" cy="1189571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Arial"/>
              <a:cs typeface="Arial"/>
            </a:rPr>
            <a:t>Motivation</a:t>
          </a:r>
        </a:p>
      </dsp:txBody>
      <dsp:txXfrm>
        <a:off x="6149133" y="1689640"/>
        <a:ext cx="2379143" cy="11895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79758-0035-0548-962D-838C6299F785}">
      <dsp:nvSpPr>
        <dsp:cNvPr id="0" name=""/>
        <dsp:cNvSpPr/>
      </dsp:nvSpPr>
      <dsp:spPr>
        <a:xfrm>
          <a:off x="4459941" y="1254902"/>
          <a:ext cx="3217897" cy="1197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3979"/>
              </a:lnTo>
              <a:lnTo>
                <a:pt x="3217897" y="933979"/>
              </a:lnTo>
              <a:lnTo>
                <a:pt x="3217897" y="119750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92601-9EE4-3F4F-B306-153432A21BD5}">
      <dsp:nvSpPr>
        <dsp:cNvPr id="0" name=""/>
        <dsp:cNvSpPr/>
      </dsp:nvSpPr>
      <dsp:spPr>
        <a:xfrm>
          <a:off x="4405989" y="1254902"/>
          <a:ext cx="91440" cy="1197508"/>
        </a:xfrm>
        <a:custGeom>
          <a:avLst/>
          <a:gdLst/>
          <a:ahLst/>
          <a:cxnLst/>
          <a:rect l="0" t="0" r="0" b="0"/>
          <a:pathLst>
            <a:path>
              <a:moveTo>
                <a:pt x="53952" y="0"/>
              </a:moveTo>
              <a:lnTo>
                <a:pt x="53952" y="933979"/>
              </a:lnTo>
              <a:lnTo>
                <a:pt x="45720" y="933979"/>
              </a:lnTo>
              <a:lnTo>
                <a:pt x="45720" y="119750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4EC6-B93F-E946-884C-C9763E14E68B}">
      <dsp:nvSpPr>
        <dsp:cNvPr id="0" name=""/>
        <dsp:cNvSpPr/>
      </dsp:nvSpPr>
      <dsp:spPr>
        <a:xfrm>
          <a:off x="1099411" y="1254902"/>
          <a:ext cx="3360529" cy="1197508"/>
        </a:xfrm>
        <a:custGeom>
          <a:avLst/>
          <a:gdLst/>
          <a:ahLst/>
          <a:cxnLst/>
          <a:rect l="0" t="0" r="0" b="0"/>
          <a:pathLst>
            <a:path>
              <a:moveTo>
                <a:pt x="3360529" y="0"/>
              </a:moveTo>
              <a:lnTo>
                <a:pt x="3360529" y="933979"/>
              </a:lnTo>
              <a:lnTo>
                <a:pt x="0" y="933979"/>
              </a:lnTo>
              <a:lnTo>
                <a:pt x="0" y="119750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6E4F7-6022-564E-BBBE-B41E6C20C433}">
      <dsp:nvSpPr>
        <dsp:cNvPr id="0" name=""/>
        <dsp:cNvSpPr/>
      </dsp:nvSpPr>
      <dsp:spPr>
        <a:xfrm>
          <a:off x="812791" y="0"/>
          <a:ext cx="7294299" cy="1254902"/>
        </a:xfrm>
        <a:prstGeom prst="rect">
          <a:avLst/>
        </a:prstGeom>
        <a:solidFill>
          <a:srgbClr val="F2F2F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000000"/>
              </a:solidFill>
              <a:latin typeface="Arial"/>
              <a:cs typeface="Arial"/>
            </a:rPr>
            <a:t>Bariatric Patients</a:t>
          </a:r>
        </a:p>
      </dsp:txBody>
      <dsp:txXfrm>
        <a:off x="812791" y="0"/>
        <a:ext cx="7294299" cy="1254902"/>
      </dsp:txXfrm>
    </dsp:sp>
    <dsp:sp modelId="{1FB9ED49-F40B-AA43-8757-821BE648BAAE}">
      <dsp:nvSpPr>
        <dsp:cNvPr id="0" name=""/>
        <dsp:cNvSpPr/>
      </dsp:nvSpPr>
      <dsp:spPr>
        <a:xfrm>
          <a:off x="3" y="2452411"/>
          <a:ext cx="2198815" cy="1254902"/>
        </a:xfrm>
        <a:prstGeom prst="rect">
          <a:avLst/>
        </a:prstGeom>
        <a:solidFill>
          <a:srgbClr val="F2F2F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0000"/>
              </a:solidFill>
              <a:latin typeface="Arial"/>
              <a:cs typeface="Arial"/>
            </a:rPr>
            <a:t>28 % Time</a:t>
          </a:r>
        </a:p>
      </dsp:txBody>
      <dsp:txXfrm>
        <a:off x="3" y="2452411"/>
        <a:ext cx="2198815" cy="1254902"/>
      </dsp:txXfrm>
    </dsp:sp>
    <dsp:sp modelId="{BBAFA0E0-7C21-D641-8170-25E48F7C7CD2}">
      <dsp:nvSpPr>
        <dsp:cNvPr id="0" name=""/>
        <dsp:cNvSpPr/>
      </dsp:nvSpPr>
      <dsp:spPr>
        <a:xfrm>
          <a:off x="2860279" y="2452411"/>
          <a:ext cx="3182860" cy="1254902"/>
        </a:xfrm>
        <a:prstGeom prst="rect">
          <a:avLst/>
        </a:prstGeom>
        <a:solidFill>
          <a:srgbClr val="F2F2F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0000"/>
              </a:solidFill>
              <a:latin typeface="Arial"/>
              <a:cs typeface="Arial"/>
            </a:rPr>
            <a:t>20,5% Physical limitations</a:t>
          </a:r>
        </a:p>
      </dsp:txBody>
      <dsp:txXfrm>
        <a:off x="2860279" y="2452411"/>
        <a:ext cx="3182860" cy="1254902"/>
      </dsp:txXfrm>
    </dsp:sp>
    <dsp:sp modelId="{3C5B8F9D-BA2B-D947-8FAD-C7B2E5BB1C3F}">
      <dsp:nvSpPr>
        <dsp:cNvPr id="0" name=""/>
        <dsp:cNvSpPr/>
      </dsp:nvSpPr>
      <dsp:spPr>
        <a:xfrm>
          <a:off x="6435798" y="2452411"/>
          <a:ext cx="2484080" cy="1254902"/>
        </a:xfrm>
        <a:prstGeom prst="rect">
          <a:avLst/>
        </a:prstGeom>
        <a:solidFill>
          <a:srgbClr val="EF393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0000"/>
              </a:solidFill>
              <a:latin typeface="Arial"/>
              <a:cs typeface="Arial"/>
            </a:rPr>
            <a:t>78,1% Motivation</a:t>
          </a:r>
        </a:p>
      </dsp:txBody>
      <dsp:txXfrm>
        <a:off x="6435798" y="2452411"/>
        <a:ext cx="2484080" cy="12549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48D63-F911-7F41-BB2D-BB8C34E98F81}">
      <dsp:nvSpPr>
        <dsp:cNvPr id="0" name=""/>
        <dsp:cNvSpPr/>
      </dsp:nvSpPr>
      <dsp:spPr>
        <a:xfrm>
          <a:off x="0" y="635399"/>
          <a:ext cx="7788215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70F78-F644-3C46-B15E-AAD549625E97}">
      <dsp:nvSpPr>
        <dsp:cNvPr id="0" name=""/>
        <dsp:cNvSpPr/>
      </dsp:nvSpPr>
      <dsp:spPr>
        <a:xfrm>
          <a:off x="389410" y="59759"/>
          <a:ext cx="6459561" cy="115128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63" tIns="0" rIns="20606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Arial"/>
              <a:cs typeface="Arial"/>
            </a:rPr>
            <a:t>How important is exercise program for you? Why?</a:t>
          </a:r>
          <a:endParaRPr lang="en-US" sz="2200" b="0" kern="1200" dirty="0">
            <a:solidFill>
              <a:schemeClr val="tx1"/>
            </a:solidFill>
          </a:endParaRPr>
        </a:p>
      </dsp:txBody>
      <dsp:txXfrm>
        <a:off x="445611" y="115960"/>
        <a:ext cx="6347159" cy="1038878"/>
      </dsp:txXfrm>
    </dsp:sp>
    <dsp:sp modelId="{4938991D-051C-B649-9E2C-C57F4870F08B}">
      <dsp:nvSpPr>
        <dsp:cNvPr id="0" name=""/>
        <dsp:cNvSpPr/>
      </dsp:nvSpPr>
      <dsp:spPr>
        <a:xfrm>
          <a:off x="0" y="2404439"/>
          <a:ext cx="7788215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E4928-B529-9145-8FE0-9A4B5958DCE6}">
      <dsp:nvSpPr>
        <dsp:cNvPr id="0" name=""/>
        <dsp:cNvSpPr/>
      </dsp:nvSpPr>
      <dsp:spPr>
        <a:xfrm>
          <a:off x="389410" y="1828799"/>
          <a:ext cx="6453346" cy="115128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63" tIns="0" rIns="20606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Arial"/>
              <a:cs typeface="Arial"/>
            </a:rPr>
            <a:t>Imagine that you’ve been training for more than a year, with no interruptions. How does it feel?</a:t>
          </a:r>
          <a:endParaRPr lang="en-US" sz="2200" b="0" kern="1200" dirty="0">
            <a:solidFill>
              <a:schemeClr val="tx1"/>
            </a:solidFill>
          </a:endParaRPr>
        </a:p>
      </dsp:txBody>
      <dsp:txXfrm>
        <a:off x="445611" y="1885000"/>
        <a:ext cx="6340944" cy="1038878"/>
      </dsp:txXfrm>
    </dsp:sp>
    <dsp:sp modelId="{EDC5B533-C886-2743-A807-50DE961E1414}">
      <dsp:nvSpPr>
        <dsp:cNvPr id="0" name=""/>
        <dsp:cNvSpPr/>
      </dsp:nvSpPr>
      <dsp:spPr>
        <a:xfrm>
          <a:off x="0" y="4173479"/>
          <a:ext cx="7788215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6484F-BE21-2B40-8048-9B20ECB94A0D}">
      <dsp:nvSpPr>
        <dsp:cNvPr id="0" name=""/>
        <dsp:cNvSpPr/>
      </dsp:nvSpPr>
      <dsp:spPr>
        <a:xfrm>
          <a:off x="389410" y="3597839"/>
          <a:ext cx="6464903" cy="115128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63" tIns="0" rIns="20606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Arial"/>
              <a:cs typeface="Arial"/>
            </a:rPr>
            <a:t>Describe the perfect you in 2 years. What are the new habits?</a:t>
          </a:r>
          <a:endParaRPr lang="en-US" sz="2200" b="0" kern="1200" dirty="0">
            <a:solidFill>
              <a:schemeClr val="tx1"/>
            </a:solidFill>
          </a:endParaRPr>
        </a:p>
      </dsp:txBody>
      <dsp:txXfrm>
        <a:off x="445611" y="3654040"/>
        <a:ext cx="6352501" cy="10388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7A997-36A5-EA41-A526-EC7C15123A05}">
      <dsp:nvSpPr>
        <dsp:cNvPr id="0" name=""/>
        <dsp:cNvSpPr/>
      </dsp:nvSpPr>
      <dsp:spPr>
        <a:xfrm>
          <a:off x="0" y="440561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BB7D9-C896-8A4B-ACA7-20778FFD3A75}">
      <dsp:nvSpPr>
        <dsp:cNvPr id="0" name=""/>
        <dsp:cNvSpPr/>
      </dsp:nvSpPr>
      <dsp:spPr>
        <a:xfrm>
          <a:off x="304800" y="42041"/>
          <a:ext cx="4267200" cy="79704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  <a:latin typeface="Arial"/>
              <a:cs typeface="Arial"/>
            </a:rPr>
            <a:t>Weight Gain </a:t>
          </a:r>
        </a:p>
      </dsp:txBody>
      <dsp:txXfrm>
        <a:off x="343708" y="80949"/>
        <a:ext cx="4189384" cy="719224"/>
      </dsp:txXfrm>
    </dsp:sp>
    <dsp:sp modelId="{02FDA4F0-88AD-7042-A01F-AA638C4CD2E1}">
      <dsp:nvSpPr>
        <dsp:cNvPr id="0" name=""/>
        <dsp:cNvSpPr/>
      </dsp:nvSpPr>
      <dsp:spPr>
        <a:xfrm>
          <a:off x="0" y="1665281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AD4C1-380B-444E-931C-38FA58978104}">
      <dsp:nvSpPr>
        <dsp:cNvPr id="0" name=""/>
        <dsp:cNvSpPr/>
      </dsp:nvSpPr>
      <dsp:spPr>
        <a:xfrm>
          <a:off x="304800" y="1266761"/>
          <a:ext cx="4267200" cy="79704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  <a:latin typeface="Arial"/>
              <a:cs typeface="Arial"/>
            </a:rPr>
            <a:t>Increase Comorbidities</a:t>
          </a:r>
        </a:p>
      </dsp:txBody>
      <dsp:txXfrm>
        <a:off x="343708" y="1305669"/>
        <a:ext cx="4189384" cy="719224"/>
      </dsp:txXfrm>
    </dsp:sp>
    <dsp:sp modelId="{609A31E0-4BC1-644D-9B82-F34B3BE55C0C}">
      <dsp:nvSpPr>
        <dsp:cNvPr id="0" name=""/>
        <dsp:cNvSpPr/>
      </dsp:nvSpPr>
      <dsp:spPr>
        <a:xfrm>
          <a:off x="0" y="2890002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3CFF0-C7B1-BD47-BEE3-9BB14C58AE6F}">
      <dsp:nvSpPr>
        <dsp:cNvPr id="0" name=""/>
        <dsp:cNvSpPr/>
      </dsp:nvSpPr>
      <dsp:spPr>
        <a:xfrm>
          <a:off x="304800" y="2491481"/>
          <a:ext cx="4267200" cy="79704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  <a:latin typeface="Arial"/>
              <a:cs typeface="Arial"/>
            </a:rPr>
            <a:t>Raise Mortality Rate</a:t>
          </a:r>
        </a:p>
      </dsp:txBody>
      <dsp:txXfrm>
        <a:off x="343708" y="2530389"/>
        <a:ext cx="4189384" cy="7192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0F780-B40F-CB46-A0BF-AB67050CAEDD}">
      <dsp:nvSpPr>
        <dsp:cNvPr id="0" name=""/>
        <dsp:cNvSpPr/>
      </dsp:nvSpPr>
      <dsp:spPr>
        <a:xfrm>
          <a:off x="160888" y="0"/>
          <a:ext cx="8813776" cy="2135713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D7E471-A481-5C49-8B87-E1FF273C9723}">
      <dsp:nvSpPr>
        <dsp:cNvPr id="0" name=""/>
        <dsp:cNvSpPr/>
      </dsp:nvSpPr>
      <dsp:spPr>
        <a:xfrm>
          <a:off x="456415" y="640713"/>
          <a:ext cx="2910910" cy="8542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1.57% deaths</a:t>
          </a:r>
        </a:p>
      </dsp:txBody>
      <dsp:txXfrm>
        <a:off x="498118" y="682416"/>
        <a:ext cx="2827504" cy="770879"/>
      </dsp:txXfrm>
    </dsp:sp>
    <dsp:sp modelId="{D55F361F-96A6-214B-A804-F42610BA1FF6}">
      <dsp:nvSpPr>
        <dsp:cNvPr id="0" name=""/>
        <dsp:cNvSpPr/>
      </dsp:nvSpPr>
      <dsp:spPr>
        <a:xfrm>
          <a:off x="3677171" y="640713"/>
          <a:ext cx="4330783" cy="8542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21.6 months awaiting surgery</a:t>
          </a:r>
        </a:p>
      </dsp:txBody>
      <dsp:txXfrm>
        <a:off x="3718874" y="682416"/>
        <a:ext cx="4247377" cy="7708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0F780-B40F-CB46-A0BF-AB67050CAEDD}">
      <dsp:nvSpPr>
        <dsp:cNvPr id="0" name=""/>
        <dsp:cNvSpPr/>
      </dsp:nvSpPr>
      <dsp:spPr>
        <a:xfrm>
          <a:off x="160888" y="0"/>
          <a:ext cx="8813776" cy="2177370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D7E471-A481-5C49-8B87-E1FF273C9723}">
      <dsp:nvSpPr>
        <dsp:cNvPr id="0" name=""/>
        <dsp:cNvSpPr/>
      </dsp:nvSpPr>
      <dsp:spPr>
        <a:xfrm>
          <a:off x="533929" y="653211"/>
          <a:ext cx="3190197" cy="8709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8.77% deaths</a:t>
          </a:r>
        </a:p>
      </dsp:txBody>
      <dsp:txXfrm>
        <a:off x="576445" y="695727"/>
        <a:ext cx="3105165" cy="785916"/>
      </dsp:txXfrm>
    </dsp:sp>
    <dsp:sp modelId="{D55F361F-96A6-214B-A804-F42610BA1FF6}">
      <dsp:nvSpPr>
        <dsp:cNvPr id="0" name=""/>
        <dsp:cNvSpPr/>
      </dsp:nvSpPr>
      <dsp:spPr>
        <a:xfrm>
          <a:off x="4033972" y="653211"/>
          <a:ext cx="3896467" cy="8709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/>
              <a:cs typeface="Arial"/>
            </a:rPr>
            <a:t>24 months awaiting surgery</a:t>
          </a:r>
        </a:p>
      </dsp:txBody>
      <dsp:txXfrm>
        <a:off x="4076488" y="695727"/>
        <a:ext cx="3811435" cy="7859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D188F-661D-7F43-9C50-6ACF4BB47F4D}">
      <dsp:nvSpPr>
        <dsp:cNvPr id="0" name=""/>
        <dsp:cNvSpPr/>
      </dsp:nvSpPr>
      <dsp:spPr>
        <a:xfrm>
          <a:off x="628153" y="0"/>
          <a:ext cx="1788159" cy="1341120"/>
        </a:xfrm>
        <a:prstGeom prst="upArrow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9DCADD-4D82-0448-A2A0-31AE129E81BA}">
      <dsp:nvSpPr>
        <dsp:cNvPr id="0" name=""/>
        <dsp:cNvSpPr/>
      </dsp:nvSpPr>
      <dsp:spPr>
        <a:xfrm>
          <a:off x="2469958" y="0"/>
          <a:ext cx="4625804" cy="134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cs typeface="Arial"/>
            </a:rPr>
            <a:t>Cardiorespiratory Fitness</a:t>
          </a:r>
        </a:p>
      </dsp:txBody>
      <dsp:txXfrm>
        <a:off x="2469958" y="0"/>
        <a:ext cx="4625804" cy="1341120"/>
      </dsp:txXfrm>
    </dsp:sp>
    <dsp:sp modelId="{5DBAE00D-8E9F-7742-8FB7-4A367C511F19}">
      <dsp:nvSpPr>
        <dsp:cNvPr id="0" name=""/>
        <dsp:cNvSpPr/>
      </dsp:nvSpPr>
      <dsp:spPr>
        <a:xfrm>
          <a:off x="1164601" y="1452880"/>
          <a:ext cx="1788159" cy="1341120"/>
        </a:xfrm>
        <a:prstGeom prst="downArrow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50F43C-4446-174E-A4C7-686F989ED09F}">
      <dsp:nvSpPr>
        <dsp:cNvPr id="0" name=""/>
        <dsp:cNvSpPr/>
      </dsp:nvSpPr>
      <dsp:spPr>
        <a:xfrm>
          <a:off x="3006406" y="1452880"/>
          <a:ext cx="4625804" cy="134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cs typeface="Arial"/>
            </a:rPr>
            <a:t>Short-term Complications</a:t>
          </a:r>
        </a:p>
      </dsp:txBody>
      <dsp:txXfrm>
        <a:off x="3006406" y="1452880"/>
        <a:ext cx="4625804" cy="13411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13414-E6BB-9E4B-8EE6-C92F0DA6A257}">
      <dsp:nvSpPr>
        <dsp:cNvPr id="0" name=""/>
        <dsp:cNvSpPr/>
      </dsp:nvSpPr>
      <dsp:spPr>
        <a:xfrm>
          <a:off x="7761003" y="1514234"/>
          <a:ext cx="91440" cy="5613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139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E028EB-E4BD-E34D-B877-385AF6E59E5A}">
      <dsp:nvSpPr>
        <dsp:cNvPr id="0" name=""/>
        <dsp:cNvSpPr/>
      </dsp:nvSpPr>
      <dsp:spPr>
        <a:xfrm>
          <a:off x="2954638" y="1514234"/>
          <a:ext cx="1617361" cy="561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699"/>
              </a:lnTo>
              <a:lnTo>
                <a:pt x="1617361" y="280699"/>
              </a:lnTo>
              <a:lnTo>
                <a:pt x="1617361" y="56139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D7438-BC1B-8E4C-8778-A6974197AA72}">
      <dsp:nvSpPr>
        <dsp:cNvPr id="0" name=""/>
        <dsp:cNvSpPr/>
      </dsp:nvSpPr>
      <dsp:spPr>
        <a:xfrm>
          <a:off x="1337276" y="1514234"/>
          <a:ext cx="1617361" cy="561398"/>
        </a:xfrm>
        <a:custGeom>
          <a:avLst/>
          <a:gdLst/>
          <a:ahLst/>
          <a:cxnLst/>
          <a:rect l="0" t="0" r="0" b="0"/>
          <a:pathLst>
            <a:path>
              <a:moveTo>
                <a:pt x="1617361" y="0"/>
              </a:moveTo>
              <a:lnTo>
                <a:pt x="1617361" y="280699"/>
              </a:lnTo>
              <a:lnTo>
                <a:pt x="0" y="280699"/>
              </a:lnTo>
              <a:lnTo>
                <a:pt x="0" y="56139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4DE64-A337-EA43-9D52-988838FE75E6}">
      <dsp:nvSpPr>
        <dsp:cNvPr id="0" name=""/>
        <dsp:cNvSpPr/>
      </dsp:nvSpPr>
      <dsp:spPr>
        <a:xfrm>
          <a:off x="1697340" y="177571"/>
          <a:ext cx="2514596" cy="1336662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85D9C-F8FC-224D-99E3-256A6134AB58}">
      <dsp:nvSpPr>
        <dsp:cNvPr id="0" name=""/>
        <dsp:cNvSpPr/>
      </dsp:nvSpPr>
      <dsp:spPr>
        <a:xfrm>
          <a:off x="1697340" y="177571"/>
          <a:ext cx="2514596" cy="1336662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0B31E-7E41-944A-BD77-AACB236AED94}">
      <dsp:nvSpPr>
        <dsp:cNvPr id="0" name=""/>
        <dsp:cNvSpPr/>
      </dsp:nvSpPr>
      <dsp:spPr>
        <a:xfrm>
          <a:off x="440041" y="418171"/>
          <a:ext cx="5029193" cy="85546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500" kern="1200" dirty="0">
              <a:latin typeface="Arial"/>
              <a:cs typeface="Arial"/>
            </a:rPr>
            <a:t>LEAN MASS LOSS</a:t>
          </a:r>
        </a:p>
      </dsp:txBody>
      <dsp:txXfrm>
        <a:off x="440041" y="418171"/>
        <a:ext cx="5029193" cy="855464"/>
      </dsp:txXfrm>
    </dsp:sp>
    <dsp:sp modelId="{50E3E2E0-63D8-6347-BC17-6BA12202B601}">
      <dsp:nvSpPr>
        <dsp:cNvPr id="0" name=""/>
        <dsp:cNvSpPr/>
      </dsp:nvSpPr>
      <dsp:spPr>
        <a:xfrm>
          <a:off x="668945" y="2075632"/>
          <a:ext cx="1336662" cy="1336662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14EACC-2A22-C843-B312-32CD7C0EC2F4}">
      <dsp:nvSpPr>
        <dsp:cNvPr id="0" name=""/>
        <dsp:cNvSpPr/>
      </dsp:nvSpPr>
      <dsp:spPr>
        <a:xfrm>
          <a:off x="668945" y="2075632"/>
          <a:ext cx="1336662" cy="1336662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29D7D7-A61A-6C4F-8ADD-A591B9842E52}">
      <dsp:nvSpPr>
        <dsp:cNvPr id="0" name=""/>
        <dsp:cNvSpPr/>
      </dsp:nvSpPr>
      <dsp:spPr>
        <a:xfrm>
          <a:off x="613" y="2316231"/>
          <a:ext cx="2673325" cy="85546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500" kern="1200" dirty="0">
              <a:latin typeface="Arial"/>
              <a:cs typeface="Arial"/>
            </a:rPr>
            <a:t>REE</a:t>
          </a:r>
        </a:p>
      </dsp:txBody>
      <dsp:txXfrm>
        <a:off x="613" y="2316231"/>
        <a:ext cx="2673325" cy="855464"/>
      </dsp:txXfrm>
    </dsp:sp>
    <dsp:sp modelId="{4D2CC556-03CB-1846-8CF5-7E177BD7F611}">
      <dsp:nvSpPr>
        <dsp:cNvPr id="0" name=""/>
        <dsp:cNvSpPr/>
      </dsp:nvSpPr>
      <dsp:spPr>
        <a:xfrm>
          <a:off x="3903668" y="2075632"/>
          <a:ext cx="1336662" cy="1336662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BDE61-F484-274C-AB1D-329553FB54B8}">
      <dsp:nvSpPr>
        <dsp:cNvPr id="0" name=""/>
        <dsp:cNvSpPr/>
      </dsp:nvSpPr>
      <dsp:spPr>
        <a:xfrm>
          <a:off x="3903668" y="2075632"/>
          <a:ext cx="1336662" cy="1336662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9E760-F47E-A74B-AF18-4B2942412156}">
      <dsp:nvSpPr>
        <dsp:cNvPr id="0" name=""/>
        <dsp:cNvSpPr/>
      </dsp:nvSpPr>
      <dsp:spPr>
        <a:xfrm>
          <a:off x="3235337" y="2316231"/>
          <a:ext cx="2673325" cy="85546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600" kern="1200" dirty="0">
              <a:latin typeface="Arial"/>
              <a:cs typeface="Arial"/>
            </a:rPr>
            <a:t>Body Function</a:t>
          </a:r>
        </a:p>
      </dsp:txBody>
      <dsp:txXfrm>
        <a:off x="3235337" y="2316231"/>
        <a:ext cx="2673325" cy="855464"/>
      </dsp:txXfrm>
    </dsp:sp>
    <dsp:sp modelId="{F0300E5F-0969-8945-B0D8-6C9E081ACF25}">
      <dsp:nvSpPr>
        <dsp:cNvPr id="0" name=""/>
        <dsp:cNvSpPr/>
      </dsp:nvSpPr>
      <dsp:spPr>
        <a:xfrm>
          <a:off x="7138392" y="177571"/>
          <a:ext cx="1336662" cy="1336662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3651E-17D7-DC43-AF6D-0503924D9C79}">
      <dsp:nvSpPr>
        <dsp:cNvPr id="0" name=""/>
        <dsp:cNvSpPr/>
      </dsp:nvSpPr>
      <dsp:spPr>
        <a:xfrm>
          <a:off x="7138392" y="177571"/>
          <a:ext cx="1336662" cy="1336662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C3CC4-16EA-7245-93CD-6307B5F7121C}">
      <dsp:nvSpPr>
        <dsp:cNvPr id="0" name=""/>
        <dsp:cNvSpPr/>
      </dsp:nvSpPr>
      <dsp:spPr>
        <a:xfrm>
          <a:off x="6470060" y="418171"/>
          <a:ext cx="2673325" cy="85546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400" kern="1200" dirty="0">
              <a:latin typeface="Arial"/>
              <a:cs typeface="Arial"/>
            </a:rPr>
            <a:t>Weight Loss</a:t>
          </a:r>
        </a:p>
      </dsp:txBody>
      <dsp:txXfrm>
        <a:off x="6470060" y="418171"/>
        <a:ext cx="2673325" cy="855464"/>
      </dsp:txXfrm>
    </dsp:sp>
    <dsp:sp modelId="{8735D89D-FE15-3849-811F-6595EE976159}">
      <dsp:nvSpPr>
        <dsp:cNvPr id="0" name=""/>
        <dsp:cNvSpPr/>
      </dsp:nvSpPr>
      <dsp:spPr>
        <a:xfrm>
          <a:off x="7138392" y="2075632"/>
          <a:ext cx="1336662" cy="1336662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EE692-A4E8-8448-B0DB-EFCB8E9DF226}">
      <dsp:nvSpPr>
        <dsp:cNvPr id="0" name=""/>
        <dsp:cNvSpPr/>
      </dsp:nvSpPr>
      <dsp:spPr>
        <a:xfrm>
          <a:off x="7138392" y="2075632"/>
          <a:ext cx="1336662" cy="1336662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BB10F-C569-7740-9086-2D6F9717E32C}">
      <dsp:nvSpPr>
        <dsp:cNvPr id="0" name=""/>
        <dsp:cNvSpPr/>
      </dsp:nvSpPr>
      <dsp:spPr>
        <a:xfrm>
          <a:off x="6470060" y="2316231"/>
          <a:ext cx="2673325" cy="85546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/>
              <a:ea typeface="Wingdings"/>
              <a:cs typeface="Arial"/>
              <a:sym typeface="Wingdings"/>
            </a:rPr>
            <a:t> </a:t>
          </a:r>
          <a:r>
            <a:rPr lang="en-US" sz="2400" kern="1200" dirty="0">
              <a:latin typeface="Arial"/>
              <a:cs typeface="Arial"/>
            </a:rPr>
            <a:t>Physical Activity</a:t>
          </a:r>
        </a:p>
      </dsp:txBody>
      <dsp:txXfrm>
        <a:off x="6470060" y="2316231"/>
        <a:ext cx="2673325" cy="855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20E2F-2E7F-5B4B-BE87-E9CC8DD36A76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8792D-1B49-C14D-BE75-BC0A0A5382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8792D-1B49-C14D-BE75-BC0A0A53825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2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Vivência</a:t>
            </a:r>
            <a:r>
              <a:rPr lang="en-US" dirty="0"/>
              <a:t> </a:t>
            </a:r>
            <a:r>
              <a:rPr lang="en-US" dirty="0" err="1"/>
              <a:t>motora</a:t>
            </a:r>
            <a:endParaRPr lang="en-US" dirty="0"/>
          </a:p>
          <a:p>
            <a:r>
              <a:rPr lang="en-US" dirty="0" err="1"/>
              <a:t>Sedentários</a:t>
            </a:r>
            <a:r>
              <a:rPr lang="en-US" dirty="0"/>
              <a:t>: series simples e </a:t>
            </a:r>
            <a:r>
              <a:rPr lang="en-US" dirty="0" err="1"/>
              <a:t>multiplas</a:t>
            </a:r>
            <a:r>
              <a:rPr lang="en-US" baseline="0" dirty="0"/>
              <a:t> </a:t>
            </a:r>
            <a:r>
              <a:rPr lang="en-US" baseline="0" dirty="0" err="1"/>
              <a:t>nao</a:t>
            </a:r>
            <a:r>
              <a:rPr lang="en-US" baseline="0" dirty="0"/>
              <a:t> </a:t>
            </a:r>
            <a:r>
              <a:rPr lang="en-US" baseline="0" dirty="0" err="1"/>
              <a:t>mostraram</a:t>
            </a:r>
            <a:r>
              <a:rPr lang="en-US" baseline="0" dirty="0"/>
              <a:t> </a:t>
            </a:r>
            <a:r>
              <a:rPr lang="en-US" baseline="0" dirty="0" err="1"/>
              <a:t>diferença</a:t>
            </a:r>
            <a:r>
              <a:rPr lang="en-US" baseline="0" dirty="0"/>
              <a:t> </a:t>
            </a:r>
            <a:r>
              <a:rPr lang="en-US" baseline="0" dirty="0" err="1"/>
              <a:t>significante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32521-968A-F54D-8561-D452996E115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0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32521-968A-F54D-8561-D452996E115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0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Trabalho</a:t>
            </a:r>
            <a:r>
              <a:rPr lang="en-US" dirty="0"/>
              <a:t> </a:t>
            </a:r>
            <a:r>
              <a:rPr lang="en-US" dirty="0" err="1"/>
              <a:t>multiarticular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diferentes</a:t>
            </a:r>
            <a:r>
              <a:rPr lang="en-US" baseline="0" dirty="0"/>
              <a:t> </a:t>
            </a:r>
            <a:r>
              <a:rPr lang="en-US" baseline="0" dirty="0" err="1"/>
              <a:t>eixos</a:t>
            </a:r>
            <a:r>
              <a:rPr lang="en-US" baseline="0" dirty="0"/>
              <a:t> de </a:t>
            </a:r>
            <a:r>
              <a:rPr lang="en-US" baseline="0" dirty="0" err="1"/>
              <a:t>movimento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32521-968A-F54D-8561-D452996E115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0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1200" i="1" dirty="0"/>
              <a:t>Levantar da cadeira é Potencia, apanhar algo</a:t>
            </a:r>
            <a:r>
              <a:rPr lang="x-none" sz="1200" i="1" baseline="0" dirty="0"/>
              <a:t> que cai, mudanças de direçao, reaçao a um tropeço</a:t>
            </a:r>
            <a:endParaRPr lang="x-none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praticar</a:t>
            </a:r>
            <a:r>
              <a:rPr lang="en-US" dirty="0"/>
              <a:t> o </a:t>
            </a:r>
            <a:r>
              <a:rPr lang="en-US" dirty="0" err="1"/>
              <a:t>esporte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atividade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ele</a:t>
            </a:r>
            <a:r>
              <a:rPr lang="en-US" baseline="0" dirty="0"/>
              <a:t> </a:t>
            </a:r>
            <a:r>
              <a:rPr lang="en-US" baseline="0" dirty="0" err="1"/>
              <a:t>eleger</a:t>
            </a: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Lesões</a:t>
            </a:r>
            <a:r>
              <a:rPr lang="en-US" baseline="0" dirty="0"/>
              <a:t>* ex </a:t>
            </a:r>
            <a:r>
              <a:rPr lang="en-US" baseline="0" dirty="0" err="1"/>
              <a:t>levantamento</a:t>
            </a:r>
            <a:r>
              <a:rPr lang="en-US" baseline="0" dirty="0"/>
              <a:t> </a:t>
            </a:r>
            <a:r>
              <a:rPr lang="en-US" baseline="0" dirty="0" err="1"/>
              <a:t>olimpico</a:t>
            </a:r>
            <a:r>
              <a:rPr lang="en-US" baseline="0" dirty="0"/>
              <a:t> </a:t>
            </a:r>
            <a:r>
              <a:rPr lang="en-US" baseline="0" dirty="0" err="1"/>
              <a:t>quase</a:t>
            </a:r>
            <a:r>
              <a:rPr lang="en-US" baseline="0" dirty="0"/>
              <a:t> </a:t>
            </a:r>
            <a:r>
              <a:rPr lang="en-US" baseline="0" dirty="0" err="1"/>
              <a:t>nao</a:t>
            </a:r>
            <a:r>
              <a:rPr lang="en-US" baseline="0" dirty="0"/>
              <a:t> tem </a:t>
            </a:r>
            <a:r>
              <a:rPr lang="en-US" baseline="0" dirty="0" err="1"/>
              <a:t>lesão</a:t>
            </a:r>
            <a:r>
              <a:rPr lang="en-US" baseline="0" dirty="0"/>
              <a:t> </a:t>
            </a:r>
            <a:r>
              <a:rPr lang="en-US" baseline="0" dirty="0" err="1"/>
              <a:t>pq</a:t>
            </a:r>
            <a:r>
              <a:rPr lang="en-US" baseline="0" dirty="0"/>
              <a:t> </a:t>
            </a:r>
            <a:r>
              <a:rPr lang="en-US" baseline="0" dirty="0" err="1"/>
              <a:t>evolui</a:t>
            </a:r>
            <a:r>
              <a:rPr lang="en-US" baseline="0" dirty="0"/>
              <a:t> </a:t>
            </a:r>
            <a:r>
              <a:rPr lang="en-US" baseline="0" dirty="0" err="1"/>
              <a:t>devagar</a:t>
            </a: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Carga</a:t>
            </a:r>
            <a:r>
              <a:rPr lang="en-US" baseline="0" dirty="0"/>
              <a:t> + </a:t>
            </a:r>
            <a:r>
              <a:rPr lang="en-US" baseline="0" dirty="0" err="1"/>
              <a:t>execução</a:t>
            </a:r>
            <a:r>
              <a:rPr lang="en-US" baseline="0" dirty="0"/>
              <a:t> com </a:t>
            </a:r>
            <a:r>
              <a:rPr lang="en-US" baseline="0" dirty="0" err="1"/>
              <a:t>tecnica</a:t>
            </a:r>
            <a:r>
              <a:rPr lang="en-US" baseline="0" dirty="0"/>
              <a:t> </a:t>
            </a:r>
            <a:r>
              <a:rPr lang="en-US" baseline="0" dirty="0" err="1"/>
              <a:t>correta</a:t>
            </a:r>
            <a:r>
              <a:rPr lang="en-US" baseline="0" dirty="0"/>
              <a:t>. </a:t>
            </a:r>
            <a:r>
              <a:rPr lang="en-US" baseline="0" dirty="0" err="1"/>
              <a:t>Evitar</a:t>
            </a:r>
            <a:r>
              <a:rPr lang="en-US" baseline="0" dirty="0"/>
              <a:t> </a:t>
            </a:r>
            <a:r>
              <a:rPr lang="en-US" baseline="0" dirty="0" err="1"/>
              <a:t>fadiga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32521-968A-F54D-8561-D452996E115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0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7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11C8-3E8A-804B-A910-769099441277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0C494-92C4-1E42-A09F-D398F51048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34.emf"/><Relationship Id="rId7" Type="http://schemas.openxmlformats.org/officeDocument/2006/relationships/diagramColors" Target="../diagrams/colors1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16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8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2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microsoft.com/office/2007/relationships/hdphoto" Target="../media/hdphoto1.wdp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55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463" y="2198623"/>
            <a:ext cx="7886700" cy="2723332"/>
          </a:xfrm>
        </p:spPr>
        <p:txBody>
          <a:bodyPr>
            <a:normAutofit/>
          </a:bodyPr>
          <a:lstStyle/>
          <a:p>
            <a:pPr algn="ctr"/>
            <a:r>
              <a:rPr lang="x-none" sz="35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The Role of Exercise in Bariatric and Metabolic Surgical Patient</a:t>
            </a:r>
            <a:endParaRPr lang="en-US" sz="3000" spc="225" dirty="0">
              <a:solidFill>
                <a:schemeClr val="bg1"/>
              </a:solidFill>
              <a:latin typeface="Bangla MN"/>
              <a:ea typeface="Arcon Rounded-Regular" charset="0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275825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6463" y="4639358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x-none" sz="28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  <a:t>Common Barriers to Exercise in the Patient with Morbid Obesity</a:t>
            </a:r>
            <a:endParaRPr lang="en-US" sz="2800" dirty="0">
              <a:solidFill>
                <a:srgbClr val="2A6FFF"/>
              </a:solidFill>
              <a:latin typeface="Bangla MN"/>
              <a:ea typeface="Arcon Rounded-Regular" charset="0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3410097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2" y="121023"/>
            <a:ext cx="4781176" cy="198821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39" y="790267"/>
            <a:ext cx="4848278" cy="20418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40" y="1267526"/>
            <a:ext cx="4959031" cy="203471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135" y="1811203"/>
            <a:ext cx="4935444" cy="235452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551" y="2715748"/>
            <a:ext cx="5175556" cy="214891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199" y="3438606"/>
            <a:ext cx="4969435" cy="225177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6294" y="4603301"/>
            <a:ext cx="5048503" cy="161371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351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18156" y="6446335"/>
            <a:ext cx="2113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WOULTERS et al., 2011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42" y="150906"/>
            <a:ext cx="5761682" cy="2060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113" y="4150363"/>
            <a:ext cx="1629135" cy="2136162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123909" y="2233951"/>
            <a:ext cx="3331882" cy="2816823"/>
          </a:xfrm>
          <a:prstGeom prst="cloudCallout">
            <a:avLst>
              <a:gd name="adj1" fmla="val 93128"/>
              <a:gd name="adj2" fmla="val 2443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219" r="32609"/>
          <a:stretch/>
        </p:blipFill>
        <p:spPr>
          <a:xfrm>
            <a:off x="2194381" y="2637363"/>
            <a:ext cx="1262610" cy="192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518841170"/>
              </p:ext>
            </p:extLst>
          </p:nvPr>
        </p:nvGraphicFramePr>
        <p:xfrm>
          <a:off x="0" y="1642533"/>
          <a:ext cx="8919883" cy="2879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928533" y="5828608"/>
            <a:ext cx="4961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"/>
                <a:cs typeface="Arial"/>
              </a:rPr>
              <a:t>Canadian Fitness and Lifestyle Research Institute, 1996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47065" y="6206782"/>
            <a:ext cx="48429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latin typeface="Arial"/>
                <a:cs typeface="Arial"/>
              </a:rPr>
              <a:t>McAuley</a:t>
            </a:r>
            <a:r>
              <a:rPr lang="en-US" sz="1400" dirty="0">
                <a:latin typeface="Arial"/>
                <a:cs typeface="Arial"/>
              </a:rPr>
              <a:t> et al, 1990</a:t>
            </a:r>
          </a:p>
        </p:txBody>
      </p:sp>
    </p:spTree>
    <p:extLst>
      <p:ext uri="{BB962C8B-B14F-4D97-AF65-F5344CB8AC3E}">
        <p14:creationId xmlns:p14="http://schemas.microsoft.com/office/powerpoint/2010/main" val="141269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39347" y="6314747"/>
            <a:ext cx="2000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PEACOCK et al., 2014</a:t>
            </a:r>
          </a:p>
        </p:txBody>
      </p:sp>
      <p:sp>
        <p:nvSpPr>
          <p:cNvPr id="2" name="Oval 1"/>
          <p:cNvSpPr/>
          <p:nvPr/>
        </p:nvSpPr>
        <p:spPr>
          <a:xfrm>
            <a:off x="2614706" y="4751296"/>
            <a:ext cx="3929529" cy="15688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23 % No PA services or unhelpful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64529" y="4076700"/>
            <a:ext cx="7471" cy="6745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" idx="0"/>
          </p:cNvCxnSpPr>
          <p:nvPr/>
        </p:nvCxnSpPr>
        <p:spPr>
          <a:xfrm flipH="1">
            <a:off x="4579471" y="4076700"/>
            <a:ext cx="3229908" cy="6745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5" idx="2"/>
          </p:cNvCxnSpPr>
          <p:nvPr/>
        </p:nvCxnSpPr>
        <p:spPr>
          <a:xfrm flipH="1" flipV="1">
            <a:off x="999752" y="4076700"/>
            <a:ext cx="3594659" cy="6745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646630996"/>
              </p:ext>
            </p:extLst>
          </p:nvPr>
        </p:nvGraphicFramePr>
        <p:xfrm>
          <a:off x="134470" y="373532"/>
          <a:ext cx="8919883" cy="437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40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AC94EC6-B93F-E946-884C-C9763E14E6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FB9ED49-F40B-AA43-8757-821BE648B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FB92601-9EE4-3F4F-B306-153432A21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BAFA0E0-7C21-D641-8170-25E48F7C7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3279758-0035-0548-962D-838C6299F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C5B8F9D-BA2B-D947-8FAD-C7B2E5BB1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15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6463" y="4639358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x-none" sz="28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  <a:t>Overcoming Barriers to Exercise</a:t>
            </a:r>
            <a:endParaRPr lang="en-US" sz="2800" dirty="0">
              <a:solidFill>
                <a:srgbClr val="2A6FFF"/>
              </a:solidFill>
              <a:latin typeface="Bangla MN"/>
              <a:ea typeface="Arcon Rounded-Regular" charset="0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4214892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67" t="15344" r="6555" b="10317"/>
          <a:stretch/>
        </p:blipFill>
        <p:spPr>
          <a:xfrm>
            <a:off x="6084816" y="329692"/>
            <a:ext cx="2855988" cy="1970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177" t="5208" r="14103"/>
          <a:stretch/>
        </p:blipFill>
        <p:spPr>
          <a:xfrm>
            <a:off x="0" y="256423"/>
            <a:ext cx="2912535" cy="2131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6393" r="28222" b="9607"/>
          <a:stretch/>
        </p:blipFill>
        <p:spPr>
          <a:xfrm>
            <a:off x="190499" y="2285999"/>
            <a:ext cx="2051051" cy="2400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032" y="2387597"/>
            <a:ext cx="3378200" cy="240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23636"/>
          <a:stretch/>
        </p:blipFill>
        <p:spPr>
          <a:xfrm>
            <a:off x="323852" y="4370916"/>
            <a:ext cx="2667000" cy="2324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4932" y="329692"/>
            <a:ext cx="2876300" cy="19563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9966" y="4116916"/>
            <a:ext cx="3162300" cy="25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r="35273" b="7104"/>
          <a:stretch/>
        </p:blipFill>
        <p:spPr>
          <a:xfrm>
            <a:off x="3389032" y="4686300"/>
            <a:ext cx="1995767" cy="19060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4909" r="4927" b="14389"/>
          <a:stretch/>
        </p:blipFill>
        <p:spPr>
          <a:xfrm>
            <a:off x="5791807" y="2260600"/>
            <a:ext cx="3148997" cy="19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133" y="355600"/>
            <a:ext cx="8331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LACK OF TIME = LACK OF ORGANIZATION</a:t>
            </a:r>
            <a:endParaRPr lang="en-US" sz="2200" b="1" dirty="0"/>
          </a:p>
          <a:p>
            <a:endParaRPr lang="en-US" sz="2200" dirty="0">
              <a:latin typeface="Arial"/>
              <a:cs typeface="Arial"/>
            </a:endParaRPr>
          </a:p>
          <a:p>
            <a:pPr algn="ctr"/>
            <a:r>
              <a:rPr lang="en-US" sz="2000" i="1" dirty="0">
                <a:latin typeface="Arial"/>
                <a:cs typeface="Arial"/>
              </a:rPr>
              <a:t>"You will never ‘find' time for anything. If you want time, </a:t>
            </a:r>
          </a:p>
          <a:p>
            <a:pPr algn="ctr"/>
            <a:r>
              <a:rPr lang="en-US" sz="2000" i="1" dirty="0">
                <a:latin typeface="Arial"/>
                <a:cs typeface="Arial"/>
              </a:rPr>
              <a:t>you must make it!!!"</a:t>
            </a:r>
          </a:p>
          <a:p>
            <a:endParaRPr lang="en-US" sz="2200" dirty="0">
              <a:latin typeface="Arial"/>
              <a:cs typeface="Arial"/>
            </a:endParaRPr>
          </a:p>
          <a:p>
            <a:endParaRPr lang="en-US" sz="22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1. Take note of your daily tasks, during the week. You can observe in detail where you’re investing your time.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5639"/>
              </p:ext>
            </p:extLst>
          </p:nvPr>
        </p:nvGraphicFramePr>
        <p:xfrm>
          <a:off x="186267" y="3141133"/>
          <a:ext cx="8754534" cy="296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3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9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Activity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Start time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End time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Observation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Wake up and shower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Dress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7:45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Work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8:00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12:00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20min coffee/social media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Lunch/rest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12:00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14:00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Work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14:00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18:00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Supermarket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18:30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19:00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Preparing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Dinner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19:00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20:00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dirty="0">
                          <a:latin typeface="Arial"/>
                          <a:cs typeface="Arial"/>
                        </a:rPr>
                        <a:t>…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39347" y="6314747"/>
            <a:ext cx="1807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WHITMORE J, 2011</a:t>
            </a:r>
          </a:p>
        </p:txBody>
      </p:sp>
    </p:spTree>
    <p:extLst>
      <p:ext uri="{BB962C8B-B14F-4D97-AF65-F5344CB8AC3E}">
        <p14:creationId xmlns:p14="http://schemas.microsoft.com/office/powerpoint/2010/main" val="10403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843240"/>
            <a:ext cx="8331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2. Choose </a:t>
            </a:r>
            <a:r>
              <a:rPr lang="x-none" sz="2000" dirty="0">
                <a:latin typeface="Arial"/>
                <a:cs typeface="Arial"/>
              </a:rPr>
              <a:t>the activity and the best time for you, </a:t>
            </a:r>
            <a:r>
              <a:rPr lang="mr-IN" sz="2000" dirty="0">
                <a:latin typeface="Arial"/>
                <a:cs typeface="Arial"/>
              </a:rPr>
              <a:t>then include it in your schedule. </a:t>
            </a:r>
            <a:endParaRPr lang="en-US" sz="20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791693"/>
              </p:ext>
            </p:extLst>
          </p:nvPr>
        </p:nvGraphicFramePr>
        <p:xfrm>
          <a:off x="186264" y="2081683"/>
          <a:ext cx="8754534" cy="267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43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3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Activity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Start time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End time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Observation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Wake up, dress, eat</a:t>
                      </a:r>
                      <a:r>
                        <a:rPr lang="en-US" sz="2000" b="1" baseline="0" dirty="0">
                          <a:latin typeface="Arial"/>
                          <a:cs typeface="Arial"/>
                        </a:rPr>
                        <a:t> a fruit</a:t>
                      </a:r>
                      <a:r>
                        <a:rPr lang="en-US" sz="2000" b="1" dirty="0"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/>
                          <a:cs typeface="Arial"/>
                        </a:rPr>
                        <a:t>6:00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/>
                          <a:cs typeface="Arial"/>
                        </a:rPr>
                        <a:t>6:15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Take a brisk walk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/>
                          <a:cs typeface="Arial"/>
                        </a:rPr>
                        <a:t>6:15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/>
                          <a:cs typeface="Arial"/>
                        </a:rPr>
                        <a:t>6:45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Flexibility exercise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/>
                          <a:cs typeface="Arial"/>
                        </a:rPr>
                        <a:t>6:45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/>
                          <a:cs typeface="Arial"/>
                        </a:rPr>
                        <a:t>7:00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Shower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Dress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7:45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Work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8:00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12:00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ame 2"/>
          <p:cNvSpPr/>
          <p:nvPr/>
        </p:nvSpPr>
        <p:spPr>
          <a:xfrm>
            <a:off x="186264" y="2412999"/>
            <a:ext cx="6481236" cy="1270001"/>
          </a:xfrm>
          <a:prstGeom prst="frame">
            <a:avLst>
              <a:gd name="adj1" fmla="val 5163"/>
            </a:avLst>
          </a:prstGeom>
          <a:solidFill>
            <a:srgbClr val="EF393D"/>
          </a:solidFill>
          <a:ln>
            <a:solidFill>
              <a:srgbClr val="EF39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9347" y="6314747"/>
            <a:ext cx="1807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WHITMORE J, 2011</a:t>
            </a:r>
          </a:p>
        </p:txBody>
      </p:sp>
    </p:spTree>
    <p:extLst>
      <p:ext uri="{BB962C8B-B14F-4D97-AF65-F5344CB8AC3E}">
        <p14:creationId xmlns:p14="http://schemas.microsoft.com/office/powerpoint/2010/main" val="40391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126607"/>
              </p:ext>
            </p:extLst>
          </p:nvPr>
        </p:nvGraphicFramePr>
        <p:xfrm>
          <a:off x="254002" y="204557"/>
          <a:ext cx="8754534" cy="3022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3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9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Activity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Start time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End time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Observation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Wake up and shower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Dress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7:45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Work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8:00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12:00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20min </a:t>
                      </a:r>
                      <a:r>
                        <a:rPr lang="en-US" dirty="0" err="1">
                          <a:latin typeface="Arial"/>
                          <a:cs typeface="Arial"/>
                        </a:rPr>
                        <a:t>cofee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/social media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latin typeface="Arial"/>
                          <a:cs typeface="Arial"/>
                        </a:rPr>
                        <a:t>Gym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/>
                          <a:cs typeface="Arial"/>
                        </a:rPr>
                        <a:t>12:00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/>
                          <a:cs typeface="Arial"/>
                        </a:rPr>
                        <a:t>13:00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Lunch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13:00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14:00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Work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14:00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18:00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Preparing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Dinner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19:00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20:00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dirty="0">
                          <a:latin typeface="Arial"/>
                          <a:cs typeface="Arial"/>
                        </a:rPr>
                        <a:t>…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Donut 1"/>
          <p:cNvSpPr/>
          <p:nvPr/>
        </p:nvSpPr>
        <p:spPr>
          <a:xfrm>
            <a:off x="165099" y="1444417"/>
            <a:ext cx="5937251" cy="971550"/>
          </a:xfrm>
          <a:prstGeom prst="donut">
            <a:avLst>
              <a:gd name="adj" fmla="val 5104"/>
            </a:avLst>
          </a:prstGeom>
          <a:solidFill>
            <a:srgbClr val="FF0000"/>
          </a:solidFill>
          <a:ln>
            <a:solidFill>
              <a:srgbClr val="EF39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431391"/>
              </p:ext>
            </p:extLst>
          </p:nvPr>
        </p:nvGraphicFramePr>
        <p:xfrm>
          <a:off x="165099" y="3611034"/>
          <a:ext cx="8754534" cy="2992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3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9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Activity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Start time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End time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/>
                          <a:cs typeface="Arial"/>
                        </a:rPr>
                        <a:t>Observation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Wake up and shower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Dress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7:45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Work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8:00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12:00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*Stand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up every 2h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Lunch/rest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12:00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14:00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Work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14:00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18:00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Gym</a:t>
                      </a: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/>
                          <a:cs typeface="Arial"/>
                        </a:rPr>
                        <a:t>18:15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/>
                          <a:cs typeface="Arial"/>
                        </a:rPr>
                        <a:t>19:15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Preparing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Dinner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19:30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20:30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dirty="0">
                          <a:latin typeface="Arial"/>
                          <a:cs typeface="Arial"/>
                        </a:rPr>
                        <a:t>…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Donut 7"/>
          <p:cNvSpPr/>
          <p:nvPr/>
        </p:nvSpPr>
        <p:spPr>
          <a:xfrm>
            <a:off x="76196" y="5596466"/>
            <a:ext cx="5937251" cy="971550"/>
          </a:xfrm>
          <a:prstGeom prst="donut">
            <a:avLst>
              <a:gd name="adj" fmla="val 5104"/>
            </a:avLst>
          </a:prstGeom>
          <a:solidFill>
            <a:srgbClr val="FF0000"/>
          </a:solidFill>
          <a:ln>
            <a:solidFill>
              <a:srgbClr val="EF39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6463" y="4639358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x-none" sz="28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  <a:t>Introduction</a:t>
            </a:r>
            <a:endParaRPr lang="en-US" sz="2800" dirty="0">
              <a:solidFill>
                <a:srgbClr val="2A6FFF"/>
              </a:solidFill>
              <a:latin typeface="Bangla MN"/>
              <a:ea typeface="Arcon Rounded-Regular" charset="0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381980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135384"/>
              </p:ext>
            </p:extLst>
          </p:nvPr>
        </p:nvGraphicFramePr>
        <p:xfrm>
          <a:off x="304798" y="1625600"/>
          <a:ext cx="8415864" cy="33951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5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3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1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7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9081">
                <a:tc gridSpan="8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/>
                          <a:cs typeface="Arial"/>
                        </a:rPr>
                        <a:t>ACTION</a:t>
                      </a:r>
                      <a:r>
                        <a:rPr lang="en-US" sz="1800" baseline="0" dirty="0">
                          <a:latin typeface="Arial"/>
                          <a:cs typeface="Arial"/>
                        </a:rPr>
                        <a:t> PLAN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81">
                <a:tc gridSpan="8"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TASK: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pple Chancery"/>
                        <a:cs typeface="Apple Chancery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65"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What?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Where?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When?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Why?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Who?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How?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How</a:t>
                      </a:r>
                      <a:r>
                        <a:rPr lang="en-US" sz="1800" baseline="0" dirty="0">
                          <a:latin typeface="Arial"/>
                          <a:cs typeface="Arial"/>
                        </a:rPr>
                        <a:t> Much?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Step 1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Step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Step 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081">
                <a:tc>
                  <a:txBody>
                    <a:bodyPr/>
                    <a:lstStyle/>
                    <a:p>
                      <a:r>
                        <a:rPr lang="mr-IN" sz="1800" dirty="0">
                          <a:latin typeface="Arial"/>
                          <a:cs typeface="Arial"/>
                        </a:rPr>
                        <a:t>Step</a:t>
                      </a:r>
                      <a:r>
                        <a:rPr lang="mr-IN" sz="1800" baseline="0" dirty="0">
                          <a:latin typeface="Arial"/>
                          <a:cs typeface="Arial"/>
                        </a:rPr>
                        <a:t> 4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081">
                <a:tc gridSpan="8">
                  <a:txBody>
                    <a:bodyPr/>
                    <a:lstStyle/>
                    <a:p>
                      <a:r>
                        <a:rPr lang="en-US" sz="1800" dirty="0">
                          <a:latin typeface="Arial"/>
                          <a:cs typeface="Arial"/>
                        </a:rPr>
                        <a:t>EVIDENCE: 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9465" y="630535"/>
            <a:ext cx="821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3. Design an Action Plan, with specific steps! Follow the model: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9347" y="6314747"/>
            <a:ext cx="1807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WHITMORE J, 2011</a:t>
            </a:r>
          </a:p>
        </p:txBody>
      </p:sp>
      <p:sp>
        <p:nvSpPr>
          <p:cNvPr id="2" name="Donut 1"/>
          <p:cNvSpPr/>
          <p:nvPr/>
        </p:nvSpPr>
        <p:spPr>
          <a:xfrm>
            <a:off x="1" y="1642533"/>
            <a:ext cx="1473200" cy="1032933"/>
          </a:xfrm>
          <a:prstGeom prst="donut">
            <a:avLst>
              <a:gd name="adj" fmla="val 9162"/>
            </a:avLst>
          </a:prstGeom>
          <a:solidFill>
            <a:srgbClr val="FF0000"/>
          </a:solidFill>
          <a:ln>
            <a:solidFill>
              <a:srgbClr val="EF03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9328" y="3437468"/>
            <a:ext cx="1049872" cy="0"/>
          </a:xfrm>
          <a:prstGeom prst="line">
            <a:avLst/>
          </a:prstGeom>
          <a:ln>
            <a:solidFill>
              <a:srgbClr val="EF031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328" y="3810001"/>
            <a:ext cx="1049872" cy="0"/>
          </a:xfrm>
          <a:prstGeom prst="line">
            <a:avLst/>
          </a:prstGeom>
          <a:ln>
            <a:solidFill>
              <a:srgbClr val="EF03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6264" y="4199456"/>
            <a:ext cx="1049872" cy="0"/>
          </a:xfrm>
          <a:prstGeom prst="line">
            <a:avLst/>
          </a:prstGeom>
          <a:ln>
            <a:solidFill>
              <a:srgbClr val="EF031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328" y="4571985"/>
            <a:ext cx="1049872" cy="0"/>
          </a:xfrm>
          <a:prstGeom prst="line">
            <a:avLst/>
          </a:prstGeom>
          <a:ln>
            <a:solidFill>
              <a:srgbClr val="EF031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Donut 12"/>
          <p:cNvSpPr/>
          <p:nvPr/>
        </p:nvSpPr>
        <p:spPr>
          <a:xfrm>
            <a:off x="1219200" y="2472267"/>
            <a:ext cx="1134533" cy="626533"/>
          </a:xfrm>
          <a:prstGeom prst="donut">
            <a:avLst>
              <a:gd name="adj" fmla="val 4164"/>
            </a:avLst>
          </a:prstGeom>
          <a:solidFill>
            <a:srgbClr val="FF0000"/>
          </a:solidFill>
          <a:ln>
            <a:solidFill>
              <a:srgbClr val="EF03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2302931" y="2472267"/>
            <a:ext cx="1134533" cy="626533"/>
          </a:xfrm>
          <a:prstGeom prst="donut">
            <a:avLst>
              <a:gd name="adj" fmla="val 4164"/>
            </a:avLst>
          </a:prstGeom>
          <a:solidFill>
            <a:srgbClr val="FF0000"/>
          </a:solidFill>
          <a:ln>
            <a:solidFill>
              <a:srgbClr val="EF03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3166534" y="2472267"/>
            <a:ext cx="1134533" cy="626533"/>
          </a:xfrm>
          <a:prstGeom prst="donut">
            <a:avLst>
              <a:gd name="adj" fmla="val 4164"/>
            </a:avLst>
          </a:prstGeom>
          <a:solidFill>
            <a:srgbClr val="FF0000"/>
          </a:solidFill>
          <a:ln>
            <a:solidFill>
              <a:srgbClr val="EF03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4301067" y="2446864"/>
            <a:ext cx="1134533" cy="626533"/>
          </a:xfrm>
          <a:prstGeom prst="donut">
            <a:avLst>
              <a:gd name="adj" fmla="val 4164"/>
            </a:avLst>
          </a:prstGeom>
          <a:solidFill>
            <a:srgbClr val="FF0000"/>
          </a:solidFill>
          <a:ln>
            <a:solidFill>
              <a:srgbClr val="EF03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5384801" y="2446864"/>
            <a:ext cx="1134533" cy="626533"/>
          </a:xfrm>
          <a:prstGeom prst="donut">
            <a:avLst>
              <a:gd name="adj" fmla="val 4164"/>
            </a:avLst>
          </a:prstGeom>
          <a:solidFill>
            <a:srgbClr val="FF0000"/>
          </a:solidFill>
          <a:ln>
            <a:solidFill>
              <a:srgbClr val="EF03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389013" y="2446864"/>
            <a:ext cx="1134533" cy="626533"/>
          </a:xfrm>
          <a:prstGeom prst="donut">
            <a:avLst>
              <a:gd name="adj" fmla="val 4164"/>
            </a:avLst>
          </a:prstGeom>
          <a:solidFill>
            <a:srgbClr val="FF0000"/>
          </a:solidFill>
          <a:ln>
            <a:solidFill>
              <a:srgbClr val="EF03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7247466" y="2429931"/>
            <a:ext cx="1354666" cy="643466"/>
          </a:xfrm>
          <a:prstGeom prst="donut">
            <a:avLst>
              <a:gd name="adj" fmla="val 4164"/>
            </a:avLst>
          </a:prstGeom>
          <a:solidFill>
            <a:srgbClr val="FF0000"/>
          </a:solidFill>
          <a:ln>
            <a:solidFill>
              <a:srgbClr val="EF03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3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485020"/>
              </p:ext>
            </p:extLst>
          </p:nvPr>
        </p:nvGraphicFramePr>
        <p:xfrm>
          <a:off x="262023" y="583300"/>
          <a:ext cx="8636000" cy="5480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0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7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91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29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9081">
                <a:tc gridSpan="8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/>
                          <a:cs typeface="Arial"/>
                        </a:rPr>
                        <a:t>ACTION</a:t>
                      </a:r>
                      <a:r>
                        <a:rPr lang="en-US" sz="1800" b="1" baseline="0" dirty="0">
                          <a:latin typeface="Arial"/>
                          <a:cs typeface="Arial"/>
                        </a:rPr>
                        <a:t> PLAN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81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/>
                          <a:cs typeface="Arial"/>
                        </a:rPr>
                        <a:t>TASK</a:t>
                      </a:r>
                      <a:r>
                        <a:rPr lang="en-US" sz="18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>
                          <a:latin typeface="Arial"/>
                          <a:cs typeface="Arial"/>
                        </a:rPr>
                        <a:t>: 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Apple Chancery"/>
                          <a:cs typeface="Apple Chancery"/>
                        </a:rPr>
                        <a:t>Start a Physical Training at a 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latin typeface="Apple Chancery"/>
                          <a:cs typeface="Apple Chancery"/>
                        </a:rPr>
                        <a:t>Gym</a:t>
                      </a:r>
                      <a:endParaRPr lang="en-US" sz="2200" dirty="0">
                        <a:solidFill>
                          <a:srgbClr val="FF0000"/>
                        </a:solidFill>
                        <a:latin typeface="Apple Chancery"/>
                        <a:cs typeface="Apple Chancery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65"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/>
                          <a:cs typeface="Arial"/>
                        </a:rPr>
                        <a:t>What?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/>
                          <a:cs typeface="Arial"/>
                        </a:rPr>
                        <a:t>Where?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/>
                          <a:cs typeface="Arial"/>
                        </a:rPr>
                        <a:t>When?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/>
                          <a:cs typeface="Arial"/>
                        </a:rPr>
                        <a:t>Why?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/>
                          <a:cs typeface="Arial"/>
                        </a:rPr>
                        <a:t>Who?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/>
                          <a:cs typeface="Arial"/>
                        </a:rPr>
                        <a:t>How?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/>
                          <a:cs typeface="Arial"/>
                        </a:rPr>
                        <a:t>How</a:t>
                      </a:r>
                      <a:r>
                        <a:rPr lang="en-US" sz="1500" baseline="0" dirty="0">
                          <a:latin typeface="Arial"/>
                          <a:cs typeface="Arial"/>
                        </a:rPr>
                        <a:t> Much?</a:t>
                      </a:r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0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/>
                          <a:cs typeface="Arial"/>
                        </a:rPr>
                        <a:t>Step 1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Look for a good gym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Near my work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Nov 25</a:t>
                      </a:r>
                      <a:r>
                        <a:rPr lang="en-US" sz="1400" baseline="30000" dirty="0">
                          <a:latin typeface="Arial"/>
                          <a:cs typeface="Arial"/>
                        </a:rPr>
                        <a:t>th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3:00pm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Quit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physical inactivity 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to improve my </a:t>
                      </a:r>
                      <a:r>
                        <a:rPr lang="en-US" sz="1400" dirty="0" err="1">
                          <a:latin typeface="Arial"/>
                          <a:cs typeface="Arial"/>
                        </a:rPr>
                        <a:t>QoL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Just me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on the internet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---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0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/>
                          <a:cs typeface="Arial"/>
                        </a:rPr>
                        <a:t>Step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Buy fitness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clothes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Fitness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Store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Nov 26</a:t>
                      </a:r>
                      <a:r>
                        <a:rPr lang="en-US" sz="1400" baseline="30000" dirty="0">
                          <a:latin typeface="Arial"/>
                          <a:cs typeface="Arial"/>
                        </a:rPr>
                        <a:t>th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Lunch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To feel confortable exercising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My friend Lara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I’ll pick up Lara, to be sure I'm not going to skip (shame)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$200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0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Step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Organize a bag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My 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Nov 26</a:t>
                      </a:r>
                      <a:r>
                        <a:rPr lang="en-US" sz="1400" baseline="30000" dirty="0">
                          <a:latin typeface="Arial"/>
                          <a:cs typeface="Arial"/>
                        </a:rPr>
                        <a:t>th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work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Save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time, avoid skipping classes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Just 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Clothes, sneakers, 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towel, </a:t>
                      </a:r>
                      <a:r>
                        <a:rPr lang="en-US" sz="1400" baseline="0" dirty="0" err="1">
                          <a:latin typeface="Arial"/>
                          <a:cs typeface="Arial"/>
                        </a:rPr>
                        <a:t>etc</a:t>
                      </a:r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081">
                <a:tc>
                  <a:txBody>
                    <a:bodyPr/>
                    <a:lstStyle/>
                    <a:p>
                      <a:pPr algn="ctr"/>
                      <a:r>
                        <a:rPr lang="mr-IN" sz="1600" dirty="0">
                          <a:latin typeface="Arial"/>
                          <a:cs typeface="Arial"/>
                        </a:rPr>
                        <a:t>Step</a:t>
                      </a:r>
                      <a:r>
                        <a:rPr lang="mr-IN" sz="1600" baseline="0" dirty="0">
                          <a:latin typeface="Arial"/>
                          <a:cs typeface="Arial"/>
                        </a:rPr>
                        <a:t> 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First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Class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Gym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Nov 27</a:t>
                      </a:r>
                      <a:r>
                        <a:rPr lang="en-US" sz="1400" baseline="30000" dirty="0">
                          <a:latin typeface="Arial"/>
                          <a:cs typeface="Arial"/>
                        </a:rPr>
                        <a:t>th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, 18:15pm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Help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weight loss, gain muscle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Gym coach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Remember how important is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$100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per month</a:t>
                      </a:r>
                    </a:p>
                    <a:p>
                      <a:pPr algn="ctr"/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081">
                <a:tc gridSpan="8">
                  <a:txBody>
                    <a:bodyPr/>
                    <a:lstStyle/>
                    <a:p>
                      <a:r>
                        <a:rPr lang="en-US" sz="1500" dirty="0">
                          <a:latin typeface="Arial"/>
                          <a:cs typeface="Arial"/>
                        </a:rPr>
                        <a:t>EVIDENCE:</a:t>
                      </a:r>
                      <a:r>
                        <a:rPr lang="en-US" sz="18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Apple Chancery"/>
                          <a:cs typeface="Apple Chancery"/>
                        </a:rPr>
                        <a:t>Message to my coach when I finished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latin typeface="Apple Chancery"/>
                          <a:cs typeface="Apple Chancery"/>
                        </a:rPr>
                        <a:t> the steps</a:t>
                      </a:r>
                      <a:endParaRPr lang="en-US" sz="2200" dirty="0">
                        <a:solidFill>
                          <a:srgbClr val="FF0000"/>
                        </a:solidFill>
                        <a:latin typeface="Apple Chancery"/>
                        <a:cs typeface="Apple Chancery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176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133" y="778929"/>
            <a:ext cx="8331200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LACK OF MOTIVATION</a:t>
            </a:r>
          </a:p>
          <a:p>
            <a:pPr algn="ctr"/>
            <a:endParaRPr lang="en-US" sz="2200" dirty="0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r>
              <a:rPr lang="en-US" sz="2200" dirty="0">
                <a:latin typeface="Arial"/>
                <a:cs typeface="Arial"/>
              </a:rPr>
              <a:t>Try to discover where does it come from</a:t>
            </a:r>
          </a:p>
          <a:p>
            <a:pPr marL="457200" indent="-45720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Don't like some specific types of activity </a:t>
            </a:r>
          </a:p>
          <a:p>
            <a:pPr marL="457200" indent="-4572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Bad experiences with exercises (body pain, shame, </a:t>
            </a:r>
            <a:r>
              <a:rPr lang="en-US" sz="2100" dirty="0" err="1">
                <a:latin typeface="Arial"/>
                <a:cs typeface="Arial"/>
              </a:rPr>
              <a:t>failured</a:t>
            </a:r>
            <a:r>
              <a:rPr lang="en-US" sz="2100" dirty="0">
                <a:latin typeface="Arial"/>
                <a:cs typeface="Arial"/>
              </a:rPr>
              <a:t> to reach their goals)</a:t>
            </a:r>
          </a:p>
          <a:p>
            <a:pPr marL="457200" indent="-4572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Don</a:t>
            </a:r>
            <a:r>
              <a:rPr lang="mr-IN" sz="2100" dirty="0">
                <a:latin typeface="Arial"/>
                <a:cs typeface="Arial"/>
              </a:rPr>
              <a:t>’</a:t>
            </a:r>
            <a:r>
              <a:rPr lang="en-US" sz="2100" dirty="0">
                <a:latin typeface="Arial"/>
                <a:cs typeface="Arial"/>
              </a:rPr>
              <a:t>t believe in exercises benefits</a:t>
            </a:r>
            <a:endParaRPr lang="mr-IN" sz="21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Fear of Injuries</a:t>
            </a:r>
          </a:p>
          <a:p>
            <a:pPr marL="457200" indent="-457200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endParaRPr lang="en-US" sz="2200" dirty="0">
              <a:latin typeface="Arial"/>
              <a:cs typeface="Arial"/>
            </a:endParaRPr>
          </a:p>
          <a:p>
            <a:r>
              <a:rPr lang="en-US" sz="2200" dirty="0">
                <a:latin typeface="Arial"/>
                <a:cs typeface="Arial"/>
              </a:rPr>
              <a:t>2. Based on the first step, what can we do to help?</a:t>
            </a:r>
          </a:p>
          <a:p>
            <a:endParaRPr lang="en-US" sz="22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Support groups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Professionals of mental health are fundamental here!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*Adequate exercise programs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09902" y="6314747"/>
            <a:ext cx="1807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WHITMORE J, 2011</a:t>
            </a:r>
          </a:p>
        </p:txBody>
      </p:sp>
    </p:spTree>
    <p:extLst>
      <p:ext uri="{BB962C8B-B14F-4D97-AF65-F5344CB8AC3E}">
        <p14:creationId xmlns:p14="http://schemas.microsoft.com/office/powerpoint/2010/main" val="35122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133" y="355600"/>
            <a:ext cx="8331200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LACK OF ENERGY</a:t>
            </a:r>
          </a:p>
          <a:p>
            <a:pPr marL="457200" indent="-45720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r>
              <a:rPr lang="en-US" sz="2200" dirty="0">
                <a:latin typeface="Arial"/>
                <a:cs typeface="Arial"/>
              </a:rPr>
              <a:t>Could be related to:</a:t>
            </a:r>
          </a:p>
          <a:p>
            <a:endParaRPr lang="en-US" sz="22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Diet</a:t>
            </a: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Sleep</a:t>
            </a:r>
          </a:p>
          <a:p>
            <a:pPr marL="457200" indent="-457200">
              <a:buFont typeface="Arial"/>
              <a:buChar char="•"/>
            </a:pPr>
            <a:r>
              <a:rPr lang="x-none" sz="2200" dirty="0">
                <a:latin typeface="Arial"/>
                <a:cs typeface="Arial"/>
              </a:rPr>
              <a:t>Stress</a:t>
            </a:r>
            <a:endParaRPr lang="en-US" sz="22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x-none" sz="2200" dirty="0">
                <a:latin typeface="Arial"/>
                <a:cs typeface="Arial"/>
              </a:rPr>
              <a:t>Low physical fitness</a:t>
            </a:r>
          </a:p>
          <a:p>
            <a:pPr marL="457200" indent="-457200">
              <a:buFont typeface="Arial"/>
              <a:buChar char="•"/>
            </a:pPr>
            <a:r>
              <a:rPr lang="x-none" sz="2200" dirty="0">
                <a:latin typeface="Arial"/>
                <a:cs typeface="Arial"/>
              </a:rPr>
              <a:t>Other health condition </a:t>
            </a:r>
          </a:p>
          <a:p>
            <a:pPr marL="457200" indent="-457200">
              <a:buFont typeface="Arial"/>
              <a:buChar char="•"/>
            </a:pPr>
            <a:endParaRPr lang="x-none" sz="2200" dirty="0">
              <a:latin typeface="Arial"/>
              <a:cs typeface="Arial"/>
            </a:endParaRPr>
          </a:p>
          <a:p>
            <a:pPr algn="ctr"/>
            <a:r>
              <a:rPr lang="en-US" sz="2200" b="1" dirty="0">
                <a:latin typeface="Arial"/>
                <a:cs typeface="Arial"/>
              </a:rPr>
              <a:t>PHYSICAL LIMITATIONS</a:t>
            </a:r>
          </a:p>
          <a:p>
            <a:pPr marL="457200" indent="-457200">
              <a:buFont typeface="Arial"/>
              <a:buChar char="•"/>
            </a:pPr>
            <a:endParaRPr lang="en-US" sz="2200" b="1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Physician assessment </a:t>
            </a:r>
            <a:r>
              <a:rPr lang="mr-IN" sz="2200" dirty="0">
                <a:latin typeface="Arial"/>
                <a:cs typeface="Arial"/>
              </a:rPr>
              <a:t>–</a:t>
            </a:r>
            <a:r>
              <a:rPr lang="en-US" sz="2200" dirty="0">
                <a:latin typeface="Arial"/>
                <a:cs typeface="Arial"/>
              </a:rPr>
              <a:t> best treatment available</a:t>
            </a: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Physiotherapist </a:t>
            </a: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Exercise physiologist / coach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9347" y="6314747"/>
            <a:ext cx="1807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WHITMORE J, 2011</a:t>
            </a:r>
          </a:p>
        </p:txBody>
      </p:sp>
    </p:spTree>
    <p:extLst>
      <p:ext uri="{BB962C8B-B14F-4D97-AF65-F5344CB8AC3E}">
        <p14:creationId xmlns:p14="http://schemas.microsoft.com/office/powerpoint/2010/main" val="41252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9263" y="630535"/>
            <a:ext cx="505267" cy="120032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endParaRPr lang="en-US" sz="2400" dirty="0">
              <a:latin typeface="Arial"/>
              <a:cs typeface="Arial"/>
            </a:endParaRPr>
          </a:p>
          <a:p>
            <a:pPr marL="342900" indent="-342900">
              <a:buAutoNum type="alphaUcParenR"/>
            </a:pP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80964250"/>
              </p:ext>
            </p:extLst>
          </p:nvPr>
        </p:nvGraphicFramePr>
        <p:xfrm>
          <a:off x="813917" y="880408"/>
          <a:ext cx="7788215" cy="5216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39347" y="6314747"/>
            <a:ext cx="1807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WHITMORE J, 2011</a:t>
            </a:r>
          </a:p>
        </p:txBody>
      </p:sp>
    </p:spTree>
    <p:extLst>
      <p:ext uri="{BB962C8B-B14F-4D97-AF65-F5344CB8AC3E}">
        <p14:creationId xmlns:p14="http://schemas.microsoft.com/office/powerpoint/2010/main" val="2906530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6463" y="4639358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x-none" sz="28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  <a:t>Optimizing Physical Fitness in the </a:t>
            </a:r>
            <a:br>
              <a:rPr lang="x-none" sz="28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</a:br>
            <a:r>
              <a:rPr lang="x-none" sz="28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  <a:t>Pre-Operatory Patient</a:t>
            </a:r>
            <a:endParaRPr lang="en-US" sz="2800" dirty="0">
              <a:solidFill>
                <a:srgbClr val="2A6FFF"/>
              </a:solidFill>
              <a:latin typeface="Bangla MN"/>
              <a:ea typeface="Arcon Rounded-Regular" charset="0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1409550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97941" y="5820848"/>
            <a:ext cx="2190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BORISENKO et al., 2015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19954473"/>
              </p:ext>
            </p:extLst>
          </p:nvPr>
        </p:nvGraphicFramePr>
        <p:xfrm>
          <a:off x="1524000" y="1848556"/>
          <a:ext cx="6096000" cy="361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97377" y="6103401"/>
            <a:ext cx="1990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PEAKOCK et al.,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7577" y="6411178"/>
            <a:ext cx="2030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FONSECA  et al.,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604609" y="492666"/>
            <a:ext cx="824677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000" b="1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Time waiting for surgery:</a:t>
            </a:r>
          </a:p>
          <a:p>
            <a:pPr algn="ctr"/>
            <a:r>
              <a:rPr lang="x-none" sz="22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No physical activity program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3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56353" y="2782200"/>
            <a:ext cx="1821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LAKOFF et al., 2015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95297331"/>
              </p:ext>
            </p:extLst>
          </p:nvPr>
        </p:nvGraphicFramePr>
        <p:xfrm>
          <a:off x="14113" y="578555"/>
          <a:ext cx="8974665" cy="2135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628313" y="6081381"/>
            <a:ext cx="1920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MARCON et al., 2016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764396414"/>
              </p:ext>
            </p:extLst>
          </p:nvPr>
        </p:nvGraphicFramePr>
        <p:xfrm>
          <a:off x="127000" y="3795888"/>
          <a:ext cx="8974665" cy="2177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99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85" y="250167"/>
            <a:ext cx="6158860" cy="227550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/>
          <p:cNvSpPr txBox="1"/>
          <p:nvPr/>
        </p:nvSpPr>
        <p:spPr>
          <a:xfrm>
            <a:off x="6628313" y="6081381"/>
            <a:ext cx="2070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McCullough et al., 2006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81238522"/>
              </p:ext>
            </p:extLst>
          </p:nvPr>
        </p:nvGraphicFramePr>
        <p:xfrm>
          <a:off x="438885" y="2892778"/>
          <a:ext cx="8260365" cy="279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573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8" y="0"/>
            <a:ext cx="9144000" cy="6858000"/>
          </a:xfrm>
          <a:prstGeom prst="mathEqual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75486584"/>
              </p:ext>
            </p:extLst>
          </p:nvPr>
        </p:nvGraphicFramePr>
        <p:xfrm>
          <a:off x="-152398" y="0"/>
          <a:ext cx="9144000" cy="358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7331696" y="5815688"/>
            <a:ext cx="1611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COLE et al., 2017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3238" y="6067021"/>
            <a:ext cx="2250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MOEHLECKE et al., 2017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22831" y="6304243"/>
            <a:ext cx="2020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CARNERO et al., 2017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" name="Equal 1"/>
          <p:cNvSpPr/>
          <p:nvPr/>
        </p:nvSpPr>
        <p:spPr>
          <a:xfrm>
            <a:off x="5655733" y="1388533"/>
            <a:ext cx="1049866" cy="592667"/>
          </a:xfrm>
          <a:prstGeom prst="mathEqual">
            <a:avLst>
              <a:gd name="adj1" fmla="val 23520"/>
              <a:gd name="adj2" fmla="val 4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Bent Arrow 4"/>
          <p:cNvSpPr/>
          <p:nvPr/>
        </p:nvSpPr>
        <p:spPr>
          <a:xfrm rot="10800000">
            <a:off x="7095067" y="4182533"/>
            <a:ext cx="813816" cy="868680"/>
          </a:xfrm>
          <a:prstGeom prst="bentArrow">
            <a:avLst/>
          </a:pr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92666" y="3985597"/>
            <a:ext cx="5684595" cy="258561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  <a:t>+ Obesity</a:t>
            </a:r>
          </a:p>
          <a:p>
            <a:pPr algn="ctr"/>
            <a:endParaRPr lang="en-US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  <a:t>+Related Comorbidities</a:t>
            </a:r>
          </a:p>
        </p:txBody>
      </p:sp>
    </p:spTree>
    <p:extLst>
      <p:ext uri="{BB962C8B-B14F-4D97-AF65-F5344CB8AC3E}">
        <p14:creationId xmlns:p14="http://schemas.microsoft.com/office/powerpoint/2010/main" val="101451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32305" y="6232569"/>
            <a:ext cx="2143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BUCHWALD et al., 2014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618065"/>
            <a:ext cx="7316562" cy="23960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ight Arrow 3"/>
          <p:cNvSpPr/>
          <p:nvPr/>
        </p:nvSpPr>
        <p:spPr>
          <a:xfrm>
            <a:off x="1964266" y="3691467"/>
            <a:ext cx="5283200" cy="127846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≥50% EWL     ≥10 years</a:t>
            </a:r>
          </a:p>
        </p:txBody>
      </p:sp>
    </p:spTree>
    <p:extLst>
      <p:ext uri="{BB962C8B-B14F-4D97-AF65-F5344CB8AC3E}">
        <p14:creationId xmlns:p14="http://schemas.microsoft.com/office/powerpoint/2010/main" val="3697180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8" y="0"/>
            <a:ext cx="9144000" cy="6858000"/>
          </a:xfrm>
          <a:prstGeom prst="mathEqual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22831" y="6304243"/>
            <a:ext cx="19208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MARCON et al., 2016 </a:t>
            </a:r>
            <a:endParaRPr lang="en-US" sz="1400" dirty="0">
              <a:latin typeface="Arial"/>
              <a:cs typeface="Arial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0404151"/>
              </p:ext>
            </p:extLst>
          </p:nvPr>
        </p:nvGraphicFramePr>
        <p:xfrm>
          <a:off x="1655385" y="205396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604609" y="492666"/>
            <a:ext cx="824677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000" b="1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Time waiting for surgery:</a:t>
            </a:r>
          </a:p>
          <a:p>
            <a:pPr algn="ctr"/>
            <a:r>
              <a:rPr lang="x-none" sz="22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Engaged in Physical activity program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1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6463" y="4639358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x-none" sz="27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  <a:t>Benefits of Exercise in </a:t>
            </a:r>
            <a:br>
              <a:rPr lang="x-none" sz="27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</a:br>
            <a:r>
              <a:rPr lang="x-none" sz="27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  <a:t> Weight Loss and Maintenance</a:t>
            </a:r>
            <a:endParaRPr lang="en-US" sz="2700" dirty="0">
              <a:solidFill>
                <a:srgbClr val="2A6FFF"/>
              </a:solidFill>
              <a:latin typeface="Bangla MN"/>
              <a:ea typeface="Arcon Rounded-Regular" charset="0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3335025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8" y="0"/>
            <a:ext cx="9144000" cy="6858000"/>
          </a:xfrm>
          <a:prstGeom prst="mathEqual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22831" y="6433684"/>
            <a:ext cx="21269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WESTCOTT et al., 2009 </a:t>
            </a:r>
            <a:endParaRPr lang="en-US" sz="1400" dirty="0">
              <a:latin typeface="Arial"/>
              <a:cs typeface="Arial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23277396"/>
              </p:ext>
            </p:extLst>
          </p:nvPr>
        </p:nvGraphicFramePr>
        <p:xfrm>
          <a:off x="1086555" y="1362381"/>
          <a:ext cx="6970889" cy="5071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492666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0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Physical Training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363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8" y="0"/>
            <a:ext cx="9144000" cy="6858000"/>
          </a:xfrm>
          <a:prstGeom prst="mathEqual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22831" y="6433684"/>
            <a:ext cx="21269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WESTCOTT et al., 2009 </a:t>
            </a:r>
            <a:endParaRPr lang="en-US" sz="1400" dirty="0">
              <a:latin typeface="Arial"/>
              <a:cs typeface="Arial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1945332"/>
              </p:ext>
            </p:extLst>
          </p:nvPr>
        </p:nvGraphicFramePr>
        <p:xfrm>
          <a:off x="1086555" y="1362381"/>
          <a:ext cx="6970889" cy="5071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492666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0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Physical Training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297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6463" y="4639358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x-none" sz="27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  <a:t>Guidelines to Exercise Prescription</a:t>
            </a:r>
            <a:endParaRPr lang="en-US" sz="2700" dirty="0">
              <a:solidFill>
                <a:srgbClr val="2A6FFF"/>
              </a:solidFill>
              <a:latin typeface="Bangla MN"/>
              <a:ea typeface="Arcon Rounded-Regular" charset="0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4166084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79400"/>
            <a:ext cx="9144000" cy="1280459"/>
          </a:xfrm>
        </p:spPr>
        <p:txBody>
          <a:bodyPr>
            <a:normAutofit/>
          </a:bodyPr>
          <a:lstStyle/>
          <a:p>
            <a:pPr algn="ctr"/>
            <a:r>
              <a:rPr lang="en-US" sz="2500" kern="0" dirty="0">
                <a:latin typeface="Arial"/>
                <a:cs typeface="Arial"/>
              </a:rPr>
              <a:t>American College of Sports Medicine - ACSM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267" y="2000128"/>
            <a:ext cx="2556933" cy="355400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0782148"/>
              </p:ext>
            </p:extLst>
          </p:nvPr>
        </p:nvGraphicFramePr>
        <p:xfrm>
          <a:off x="304801" y="1864662"/>
          <a:ext cx="6671734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77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83568" y="3178007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GARBER et al., 2011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926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CARDIO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66" y="1494367"/>
            <a:ext cx="7421034" cy="146694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4609" y="4093633"/>
            <a:ext cx="8251098" cy="1986760"/>
            <a:chOff x="604609" y="4093633"/>
            <a:chExt cx="8251098" cy="1986760"/>
          </a:xfrm>
        </p:grpSpPr>
        <p:sp>
          <p:nvSpPr>
            <p:cNvPr id="8" name="TextBox 7"/>
            <p:cNvSpPr txBox="1"/>
            <p:nvPr/>
          </p:nvSpPr>
          <p:spPr>
            <a:xfrm>
              <a:off x="7213974" y="5157062"/>
              <a:ext cx="16417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SHOELLER, 1997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609" y="4093633"/>
              <a:ext cx="7900244" cy="91863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040111" y="5772616"/>
              <a:ext cx="18112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JAKICIC et al., 2003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39811" y="5464839"/>
              <a:ext cx="16115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WING et al., 2001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6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26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CARDIO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0111" y="6314482"/>
            <a:ext cx="1608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SHAH et al., 2011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74" y="1015886"/>
            <a:ext cx="5490259" cy="2153238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85574003"/>
              </p:ext>
            </p:extLst>
          </p:nvPr>
        </p:nvGraphicFramePr>
        <p:xfrm>
          <a:off x="605741" y="3860800"/>
          <a:ext cx="8097992" cy="1744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400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26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CARDIO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9978" y="6314482"/>
            <a:ext cx="2047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CASTELLO et al., 2011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40" y="1015887"/>
            <a:ext cx="4660527" cy="204467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7" name="Group 6"/>
          <p:cNvGrpSpPr/>
          <p:nvPr/>
        </p:nvGrpSpPr>
        <p:grpSpPr>
          <a:xfrm>
            <a:off x="952501" y="3232151"/>
            <a:ext cx="7503516" cy="2567516"/>
            <a:chOff x="952501" y="3232151"/>
            <a:chExt cx="7503516" cy="2567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501" y="3232151"/>
              <a:ext cx="7503516" cy="256751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952501" y="4982633"/>
              <a:ext cx="7503516" cy="33868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952501" y="5490633"/>
              <a:ext cx="7503516" cy="33868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952501" y="5744631"/>
              <a:ext cx="7503516" cy="33868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616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83568" y="6162507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GARBER et al., 2011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92666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0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Strength Training</a:t>
            </a:r>
            <a:endParaRPr lang="en-US" sz="3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906" y="2746206"/>
            <a:ext cx="6994449" cy="166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923007"/>
              </p:ext>
            </p:extLst>
          </p:nvPr>
        </p:nvGraphicFramePr>
        <p:xfrm>
          <a:off x="508002" y="4145444"/>
          <a:ext cx="8217645" cy="1188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65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5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/>
                          <a:cs typeface="Arial"/>
                        </a:rPr>
                        <a:t>− 35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/>
                          <a:cs typeface="Arial"/>
                        </a:rPr>
                        <a:t>− 36.3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/>
                          <a:cs typeface="Arial"/>
                        </a:rPr>
                        <a:t>− 45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/>
                          <a:cs typeface="Arial"/>
                        </a:rPr>
                        <a:t>DM2  </a:t>
                      </a:r>
                      <a:r>
                        <a:rPr lang="en-US" sz="2000" dirty="0">
                          <a:latin typeface="Arial"/>
                          <a:ea typeface="Wingdings"/>
                          <a:cs typeface="Arial"/>
                          <a:sym typeface="Wingdings"/>
                        </a:rPr>
                        <a:t> 51%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/>
                          <a:cs typeface="Arial"/>
                        </a:rPr>
                        <a:t>DM2 </a:t>
                      </a:r>
                      <a:r>
                        <a:rPr lang="en-US" sz="2000" dirty="0">
                          <a:latin typeface="Arial"/>
                          <a:ea typeface="Wingdings"/>
                          <a:cs typeface="Arial"/>
                          <a:sym typeface="Wingdings"/>
                        </a:rPr>
                        <a:t> 62%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/>
                          <a:cs typeface="Arial"/>
                        </a:rPr>
                        <a:t>DM2 </a:t>
                      </a:r>
                      <a:r>
                        <a:rPr lang="en-US" sz="2000" dirty="0">
                          <a:latin typeface="Arial"/>
                          <a:ea typeface="Wingdings"/>
                          <a:cs typeface="Arial"/>
                          <a:sym typeface="Wingdings"/>
                        </a:rPr>
                        <a:t> 75%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32305" y="6232569"/>
            <a:ext cx="1761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ADAMS et al., 2017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21" y="495547"/>
            <a:ext cx="6462886" cy="301732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84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26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Strength Training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r="12183"/>
          <a:stretch/>
        </p:blipFill>
        <p:spPr>
          <a:xfrm>
            <a:off x="378178" y="5120682"/>
            <a:ext cx="2138307" cy="1356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5167"/>
            <a:ext cx="9144000" cy="31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26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Strength Training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9978" y="6314482"/>
            <a:ext cx="197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VERSIANI et al.,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44486"/>
            <a:ext cx="5308600" cy="24176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0133" y="4029620"/>
            <a:ext cx="653626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000000"/>
                </a:solidFill>
                <a:latin typeface="Arial"/>
                <a:cs typeface="Arial"/>
              </a:rPr>
              <a:t>36 weeks</a:t>
            </a:r>
          </a:p>
          <a:p>
            <a:pPr algn="ctr"/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30% TRAINING GROUP didn’t lost muscle mass</a:t>
            </a:r>
          </a:p>
          <a:p>
            <a:pPr algn="ctr"/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CONTROL GROUP lost 50% more muscle mass</a:t>
            </a:r>
          </a:p>
          <a:p>
            <a:pPr algn="ctr"/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6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26" y="1743425"/>
            <a:ext cx="8733080" cy="303247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14121" y="6383247"/>
            <a:ext cx="1973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VERSIANI et al., 2017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5524500" y="1620661"/>
            <a:ext cx="1473200" cy="673100"/>
          </a:xfrm>
          <a:prstGeom prst="upArrow">
            <a:avLst/>
          </a:prstGeom>
          <a:solidFill>
            <a:srgbClr val="DEEBF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121%</a:t>
            </a:r>
          </a:p>
        </p:txBody>
      </p:sp>
      <p:sp>
        <p:nvSpPr>
          <p:cNvPr id="8" name="Up Arrow 7"/>
          <p:cNvSpPr/>
          <p:nvPr/>
        </p:nvSpPr>
        <p:spPr>
          <a:xfrm>
            <a:off x="1206500" y="1531761"/>
            <a:ext cx="1473200" cy="673100"/>
          </a:xfrm>
          <a:prstGeom prst="upArrow">
            <a:avLst/>
          </a:prstGeom>
          <a:solidFill>
            <a:srgbClr val="DEEBF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178%</a:t>
            </a:r>
          </a:p>
        </p:txBody>
      </p:sp>
    </p:spTree>
    <p:extLst>
      <p:ext uri="{BB962C8B-B14F-4D97-AF65-F5344CB8AC3E}">
        <p14:creationId xmlns:p14="http://schemas.microsoft.com/office/powerpoint/2010/main" val="34247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26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Neuromotor Exercises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555" y="1106882"/>
            <a:ext cx="80763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Sudden changes in body center of gravity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2 </a:t>
            </a:r>
            <a:r>
              <a:rPr lang="mr-IN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3 times a week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Balance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Agility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Coordination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Gait improvement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Motor skills</a:t>
            </a: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7445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>
                <a:solidFill>
                  <a:srgbClr val="000000"/>
                </a:solidFill>
                <a:latin typeface="Arial"/>
                <a:ea typeface="Arcon Rounded-Regular" charset="0"/>
                <a:cs typeface="Arial"/>
              </a:rPr>
              <a:t>Flexibility Program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555" y="4504830"/>
            <a:ext cx="8076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Lean mass loss + 30 days (or more) post surgery resting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Joint range of movement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Body functionality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least 2 times per week. Every day is </a:t>
            </a:r>
            <a:r>
              <a:rPr lang="en-US" dirty="0">
                <a:latin typeface="Arial"/>
                <a:cs typeface="Arial"/>
              </a:rPr>
              <a:t>better!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10643" y="5807330"/>
            <a:ext cx="2196585" cy="819578"/>
            <a:chOff x="6541012" y="5652868"/>
            <a:chExt cx="2196585" cy="819578"/>
          </a:xfrm>
        </p:grpSpPr>
        <p:sp>
          <p:nvSpPr>
            <p:cNvPr id="14" name="TextBox 13"/>
            <p:cNvSpPr txBox="1"/>
            <p:nvPr/>
          </p:nvSpPr>
          <p:spPr>
            <a:xfrm>
              <a:off x="6541012" y="6164669"/>
              <a:ext cx="21965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VARTIAINEN et al., 2012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10643" y="5652868"/>
              <a:ext cx="21269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400" dirty="0">
                  <a:latin typeface="Arial"/>
                  <a:cs typeface="Arial"/>
                </a:rPr>
                <a:t>WESTCOTT et al., 2009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69778" y="5909342"/>
              <a:ext cx="18678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GARBER et al., 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80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67000"/>
          </a:blip>
          <a:srcRect l="30371" t="5867" r="19630" b="10592"/>
          <a:stretch/>
        </p:blipFill>
        <p:spPr>
          <a:xfrm>
            <a:off x="5788380" y="2291643"/>
            <a:ext cx="3033887" cy="3640664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3587985"/>
              </p:ext>
            </p:extLst>
          </p:nvPr>
        </p:nvGraphicFramePr>
        <p:xfrm>
          <a:off x="389467" y="2291643"/>
          <a:ext cx="6299201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70467"/>
            <a:ext cx="9144000" cy="1280459"/>
          </a:xfrm>
        </p:spPr>
        <p:txBody>
          <a:bodyPr>
            <a:normAutofit/>
          </a:bodyPr>
          <a:lstStyle/>
          <a:p>
            <a:pPr algn="ctr"/>
            <a:r>
              <a:rPr lang="en-US" sz="3500" kern="0" dirty="0">
                <a:latin typeface="Arial"/>
                <a:cs typeface="Arial"/>
              </a:rPr>
              <a:t>How do we start?</a:t>
            </a:r>
          </a:p>
        </p:txBody>
      </p:sp>
    </p:spTree>
    <p:extLst>
      <p:ext uri="{BB962C8B-B14F-4D97-AF65-F5344CB8AC3E}">
        <p14:creationId xmlns:p14="http://schemas.microsoft.com/office/powerpoint/2010/main" val="22089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79400"/>
            <a:ext cx="9144000" cy="1280459"/>
          </a:xfrm>
        </p:spPr>
        <p:txBody>
          <a:bodyPr>
            <a:normAutofit/>
          </a:bodyPr>
          <a:lstStyle/>
          <a:p>
            <a:pPr algn="ctr"/>
            <a:r>
              <a:rPr lang="en-US" sz="3500" kern="0" dirty="0">
                <a:latin typeface="Arial"/>
                <a:cs typeface="Arial"/>
              </a:rPr>
              <a:t>What do they need?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267" y="1864662"/>
            <a:ext cx="2556933" cy="3383019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789707"/>
              </p:ext>
            </p:extLst>
          </p:nvPr>
        </p:nvGraphicFramePr>
        <p:xfrm>
          <a:off x="389467" y="1864662"/>
          <a:ext cx="6299201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809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650221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Arial"/>
                <a:cs typeface="Arial"/>
              </a:rPr>
              <a:t>1. Neuromuscular Adaptation</a:t>
            </a:r>
          </a:p>
        </p:txBody>
      </p:sp>
      <p:pic>
        <p:nvPicPr>
          <p:cNvPr id="4" name="Content Placeholder 3" descr="cerebro-musculacao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" r="924"/>
          <a:stretch/>
        </p:blipFill>
        <p:spPr>
          <a:xfrm>
            <a:off x="5774267" y="1613399"/>
            <a:ext cx="2387599" cy="2024395"/>
          </a:xfrm>
        </p:spPr>
      </p:pic>
      <p:pic>
        <p:nvPicPr>
          <p:cNvPr id="6" name="Content Placeholder 5" descr="Runnning_brain.jpg"/>
          <p:cNvPicPr>
            <a:picLocks noChangeAspect="1"/>
          </p:cNvPicPr>
          <p:nvPr/>
        </p:nvPicPr>
        <p:blipFill rotWithShape="1">
          <a:blip r:embed="rId5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-180" r="11909" b="-42"/>
          <a:stretch/>
        </p:blipFill>
        <p:spPr>
          <a:xfrm>
            <a:off x="448774" y="3904466"/>
            <a:ext cx="2256431" cy="1830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774" y="965200"/>
            <a:ext cx="546096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2000" b="1" dirty="0">
                <a:latin typeface="Arial"/>
                <a:cs typeface="Arial"/>
              </a:rPr>
              <a:t>Strength Training:</a:t>
            </a:r>
          </a:p>
          <a:p>
            <a:pPr marL="342900" lvl="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Movement control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Variety of exercises and equipment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Avoid complex exercises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Simple sets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Pilates, functional training</a:t>
            </a:r>
          </a:p>
          <a:p>
            <a:pPr lvl="0"/>
            <a:endParaRPr lang="en-US" sz="2000" dirty="0">
              <a:latin typeface="Arial"/>
              <a:cs typeface="Arial"/>
            </a:endParaRP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20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Arial"/>
                <a:cs typeface="Arial"/>
              </a:rPr>
              <a:t>TRAINING ADHERENCE!!!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4972" y="3904466"/>
            <a:ext cx="582697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2000" b="1" dirty="0">
                <a:latin typeface="Arial"/>
                <a:cs typeface="Arial"/>
              </a:rPr>
              <a:t>Cardio:</a:t>
            </a:r>
          </a:p>
          <a:p>
            <a:pPr marL="342900" lvl="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Low impact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Walking, sometimes barefoot (proprioception)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  <a:sym typeface="Zapf Dingbats"/>
              </a:rPr>
              <a:t>Improve gait</a:t>
            </a:r>
          </a:p>
          <a:p>
            <a:pPr lvl="0"/>
            <a:endParaRPr lang="en-US" sz="2000" dirty="0">
              <a:latin typeface="Arial"/>
              <a:cs typeface="Arial"/>
            </a:endParaRPr>
          </a:p>
          <a:p>
            <a:pPr lvl="0" algn="ctr"/>
            <a:r>
              <a:rPr lang="en-US" sz="2000" dirty="0">
                <a:latin typeface="Arial"/>
                <a:ea typeface="Zapf Dingbats"/>
                <a:cs typeface="Arial"/>
                <a:sym typeface="Zapf Dingbats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IMPACT: 5km/h = 1,5 body weight!</a:t>
            </a:r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6020" y="6175443"/>
            <a:ext cx="1611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HASS et al., 2000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1275" y="6480973"/>
            <a:ext cx="2196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VARTIAINEN et al., 2012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02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648199"/>
            <a:ext cx="7691719" cy="650221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Arial"/>
                <a:cs typeface="Arial"/>
              </a:rPr>
              <a:t>2. Muscular Hypertrophy</a:t>
            </a:r>
          </a:p>
        </p:txBody>
      </p:sp>
      <p:pic>
        <p:nvPicPr>
          <p:cNvPr id="4" name="Content Placeholder 3" descr="cerebro-musculacao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" r="924"/>
          <a:stretch/>
        </p:blipFill>
        <p:spPr>
          <a:xfrm>
            <a:off x="5818776" y="648199"/>
            <a:ext cx="2216816" cy="1879592"/>
          </a:xfrm>
        </p:spPr>
      </p:pic>
      <p:sp>
        <p:nvSpPr>
          <p:cNvPr id="3" name="TextBox 2"/>
          <p:cNvSpPr txBox="1"/>
          <p:nvPr/>
        </p:nvSpPr>
        <p:spPr>
          <a:xfrm>
            <a:off x="965966" y="2527791"/>
            <a:ext cx="7069626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600"/>
              </a:spcAft>
            </a:pPr>
            <a:r>
              <a:rPr lang="en-US" sz="2400" b="1" dirty="0"/>
              <a:t>Strength Training:</a:t>
            </a:r>
          </a:p>
          <a:p>
            <a:pPr marL="342900" lvl="0" indent="-342900">
              <a:spcBef>
                <a:spcPts val="600"/>
              </a:spcBef>
              <a:buFont typeface="Wingdings" charset="0"/>
              <a:buChar char="é"/>
            </a:pPr>
            <a:r>
              <a:rPr lang="en-US" sz="2400" dirty="0"/>
              <a:t>   Rest Metabolic Rate (1kg LM = 15 kcal/kg/day)</a:t>
            </a:r>
          </a:p>
          <a:p>
            <a:pPr lvl="0">
              <a:spcBef>
                <a:spcPts val="600"/>
              </a:spcBef>
            </a:pP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 </a:t>
            </a:r>
            <a:r>
              <a:rPr lang="en-US" sz="2400" dirty="0"/>
              <a:t>Mechanical shock absorption</a:t>
            </a:r>
          </a:p>
          <a:p>
            <a:pPr lvl="0">
              <a:spcBef>
                <a:spcPts val="600"/>
              </a:spcBef>
            </a:pP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 </a:t>
            </a:r>
            <a:r>
              <a:rPr lang="en-US" sz="2400" dirty="0"/>
              <a:t>Posture, skeleton support </a:t>
            </a:r>
          </a:p>
          <a:p>
            <a:pPr marL="342900" lvl="0" indent="-342900">
              <a:spcBef>
                <a:spcPts val="600"/>
              </a:spcBef>
              <a:buFont typeface="Wingdings" charset="0"/>
              <a:buChar char="é"/>
            </a:pPr>
            <a:r>
              <a:rPr lang="en-US" sz="2400" dirty="0"/>
              <a:t>   Immunity </a:t>
            </a:r>
          </a:p>
          <a:p>
            <a:pPr marL="342900" lvl="0" indent="-342900">
              <a:spcBef>
                <a:spcPts val="600"/>
              </a:spcBef>
              <a:buFont typeface="Wingdings" charset="0"/>
              <a:buChar char="é"/>
            </a:pPr>
            <a:r>
              <a:rPr lang="en-US" sz="2400" dirty="0"/>
              <a:t>   Physiological and metabolic parameters</a:t>
            </a:r>
          </a:p>
          <a:p>
            <a:pPr marL="342900" lvl="0" indent="-342900">
              <a:spcBef>
                <a:spcPts val="600"/>
              </a:spcBef>
              <a:buFont typeface="Wingdings" charset="0"/>
              <a:buChar char="é"/>
            </a:pPr>
            <a:r>
              <a:rPr lang="en-US" sz="2400" dirty="0"/>
              <a:t>   Mental health 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717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escad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00"/>
          <a:stretch/>
        </p:blipFill>
        <p:spPr>
          <a:xfrm>
            <a:off x="203295" y="1547397"/>
            <a:ext cx="1045691" cy="1901540"/>
          </a:xfrm>
          <a:prstGeom prst="rect">
            <a:avLst/>
          </a:prstGeom>
        </p:spPr>
      </p:pic>
      <p:pic>
        <p:nvPicPr>
          <p:cNvPr id="10" name="Picture 9" descr="pegar cca no col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r="28912" b="20082"/>
          <a:stretch/>
        </p:blipFill>
        <p:spPr>
          <a:xfrm>
            <a:off x="726141" y="3240496"/>
            <a:ext cx="1173674" cy="1575657"/>
          </a:xfrm>
          <a:prstGeom prst="rect">
            <a:avLst/>
          </a:prstGeom>
        </p:spPr>
      </p:pic>
      <p:pic>
        <p:nvPicPr>
          <p:cNvPr id="11" name="Picture 10" descr="empurrar move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6725" r="17538" b="10252"/>
          <a:stretch/>
        </p:blipFill>
        <p:spPr>
          <a:xfrm>
            <a:off x="3554927" y="5334215"/>
            <a:ext cx="2287073" cy="1333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7466" y="1407393"/>
            <a:ext cx="475826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500" b="1" i="1" dirty="0">
                <a:latin typeface="Arial"/>
                <a:cs typeface="Arial"/>
              </a:rPr>
              <a:t>Very Related with Daily Life!</a:t>
            </a:r>
          </a:p>
          <a:p>
            <a:pPr lvl="0">
              <a:spcBef>
                <a:spcPts val="1200"/>
              </a:spcBef>
            </a:pPr>
            <a:r>
              <a:rPr lang="en-US" sz="2600" dirty="0">
                <a:latin typeface="Arial"/>
                <a:cs typeface="Arial"/>
              </a:rPr>
              <a:t>Sitting and standing up</a:t>
            </a:r>
          </a:p>
          <a:p>
            <a:pPr lvl="0"/>
            <a:r>
              <a:rPr lang="en-US" sz="2600" dirty="0">
                <a:latin typeface="Arial"/>
                <a:cs typeface="Arial"/>
              </a:rPr>
              <a:t>   Climbing stairs</a:t>
            </a:r>
          </a:p>
          <a:p>
            <a:pPr lvl="0"/>
            <a:r>
              <a:rPr lang="en-US" sz="2600" dirty="0">
                <a:latin typeface="Arial"/>
                <a:cs typeface="Arial"/>
              </a:rPr>
              <a:t>       Push and Pull</a:t>
            </a:r>
          </a:p>
          <a:p>
            <a:pPr lvl="0"/>
            <a:r>
              <a:rPr lang="en-US" sz="2600" dirty="0">
                <a:latin typeface="Arial"/>
                <a:cs typeface="Arial"/>
              </a:rPr>
              <a:t>          Trunk rotations</a:t>
            </a:r>
          </a:p>
          <a:p>
            <a:pPr lvl="0"/>
            <a:r>
              <a:rPr lang="en-US" sz="2600" dirty="0">
                <a:latin typeface="Arial"/>
                <a:cs typeface="Arial"/>
              </a:rPr>
              <a:t>               Lift weights </a:t>
            </a:r>
          </a:p>
          <a:p>
            <a:pPr lvl="0"/>
            <a:r>
              <a:rPr lang="en-US" sz="2600" dirty="0">
                <a:latin typeface="Arial"/>
                <a:cs typeface="Arial"/>
              </a:rPr>
              <a:t>   </a:t>
            </a:r>
          </a:p>
          <a:p>
            <a:pPr lvl="0"/>
            <a:endParaRPr lang="en-US" sz="26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650221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Arial"/>
                <a:cs typeface="Arial"/>
              </a:rPr>
              <a:t>3. Power Training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30358" r="33753" b="31265"/>
          <a:stretch/>
        </p:blipFill>
        <p:spPr>
          <a:xfrm>
            <a:off x="6349999" y="2952516"/>
            <a:ext cx="2475262" cy="2217132"/>
          </a:xfrm>
          <a:prstGeom prst="rect">
            <a:avLst/>
          </a:prstGeom>
        </p:spPr>
      </p:pic>
      <p:pic>
        <p:nvPicPr>
          <p:cNvPr id="12" name="Picture 11" descr="cachorro-puxando-o-dono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5" b="23039"/>
          <a:stretch/>
        </p:blipFill>
        <p:spPr>
          <a:xfrm>
            <a:off x="5612330" y="4816153"/>
            <a:ext cx="2626805" cy="1453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1834" y="4551999"/>
            <a:ext cx="2085484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650221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Arial"/>
                <a:cs typeface="Arial"/>
              </a:rPr>
              <a:t>3. Power Training</a:t>
            </a:r>
          </a:p>
        </p:txBody>
      </p:sp>
      <p:pic>
        <p:nvPicPr>
          <p:cNvPr id="4" name="Content Placeholder 3" descr="cerebro-musculacao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" r="924"/>
          <a:stretch/>
        </p:blipFill>
        <p:spPr>
          <a:xfrm>
            <a:off x="5774268" y="1458127"/>
            <a:ext cx="2216816" cy="1879592"/>
          </a:xfrm>
        </p:spPr>
      </p:pic>
      <p:pic>
        <p:nvPicPr>
          <p:cNvPr id="6" name="Content Placeholder 5" descr="Runnning_brain.jpg"/>
          <p:cNvPicPr>
            <a:picLocks noChangeAspect="1"/>
          </p:cNvPicPr>
          <p:nvPr/>
        </p:nvPicPr>
        <p:blipFill rotWithShape="1">
          <a:blip r:embed="rId5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-180" r="11909" b="-42"/>
          <a:stretch/>
        </p:blipFill>
        <p:spPr>
          <a:xfrm>
            <a:off x="448774" y="4226009"/>
            <a:ext cx="2256431" cy="1830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774" y="1458127"/>
            <a:ext cx="5460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/>
              <a:t>Strength Training:</a:t>
            </a:r>
          </a:p>
          <a:p>
            <a:r>
              <a:rPr lang="en-US" sz="2400" dirty="0">
                <a:cs typeface="Arial"/>
              </a:rPr>
              <a:t>↑ </a:t>
            </a:r>
            <a:r>
              <a:rPr lang="en-US" sz="2400" dirty="0"/>
              <a:t>Velocity</a:t>
            </a:r>
          </a:p>
          <a:p>
            <a:pPr lvl="0"/>
            <a:r>
              <a:rPr lang="en-US" sz="2400" dirty="0">
                <a:cs typeface="Arial"/>
              </a:rPr>
              <a:t>↑ Caloric expenditure</a:t>
            </a:r>
          </a:p>
          <a:p>
            <a:pPr lvl="0"/>
            <a:r>
              <a:rPr lang="en-US" sz="2400" dirty="0">
                <a:cs typeface="Arial"/>
              </a:rPr>
              <a:t>↑ </a:t>
            </a:r>
            <a:r>
              <a:rPr lang="en-US" sz="2400" dirty="0"/>
              <a:t>Lean Mass and Strength</a:t>
            </a:r>
          </a:p>
          <a:p>
            <a:endParaRPr lang="en-US" sz="2400" b="1" dirty="0">
              <a:ln w="12700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62405" y="4013201"/>
            <a:ext cx="59815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/>
              <a:t>Aerobic Training: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cs typeface="Arial"/>
              </a:rPr>
              <a:t>↑</a:t>
            </a:r>
            <a:r>
              <a:rPr lang="en-US" sz="2400" dirty="0"/>
              <a:t>Impact = </a:t>
            </a:r>
            <a:r>
              <a:rPr lang="en-US" sz="2400" dirty="0">
                <a:cs typeface="Arial"/>
              </a:rPr>
              <a:t>↑</a:t>
            </a:r>
            <a:r>
              <a:rPr lang="en-US" sz="2400" dirty="0"/>
              <a:t>Bone and cartilage density </a:t>
            </a:r>
            <a:r>
              <a:rPr lang="pt-BR" sz="1600" dirty="0"/>
              <a:t>SAAMENEM, 1989; JURVELIN, 1990; HELMINEN 1992</a:t>
            </a:r>
            <a:endParaRPr lang="en-US" sz="1600" dirty="0"/>
          </a:p>
          <a:p>
            <a:endParaRPr lang="en-US" sz="2000" dirty="0"/>
          </a:p>
          <a:p>
            <a:r>
              <a:rPr lang="en-US" sz="2000" dirty="0"/>
              <a:t> </a:t>
            </a:r>
            <a:r>
              <a:rPr lang="en-US" sz="2400" dirty="0"/>
              <a:t>Interval or Circuit Training</a:t>
            </a:r>
          </a:p>
          <a:p>
            <a:pPr lvl="0"/>
            <a:endParaRPr lang="en-US" sz="2000" b="1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73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34310" y="529917"/>
            <a:ext cx="6208888" cy="2436238"/>
            <a:chOff x="343647" y="343651"/>
            <a:chExt cx="5080000" cy="21153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31199" b="35652"/>
            <a:stretch/>
          </p:blipFill>
          <p:spPr>
            <a:xfrm>
              <a:off x="343647" y="343651"/>
              <a:ext cx="2360706" cy="5076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647" y="1005541"/>
              <a:ext cx="5080000" cy="14534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6732305" y="6232569"/>
            <a:ext cx="1561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KING et al., 2016 </a:t>
            </a:r>
            <a:endParaRPr lang="en-US" sz="1400" dirty="0"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154652"/>
              </p:ext>
            </p:extLst>
          </p:nvPr>
        </p:nvGraphicFramePr>
        <p:xfrm>
          <a:off x="730459" y="3971159"/>
          <a:ext cx="7609209" cy="14898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34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9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613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year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years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61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Body pain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57.6%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48.6%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61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Physical Function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76.5%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70.2%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3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143197"/>
              </p:ext>
            </p:extLst>
          </p:nvPr>
        </p:nvGraphicFramePr>
        <p:xfrm>
          <a:off x="536754" y="1160029"/>
          <a:ext cx="7461922" cy="5615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6141" y="443692"/>
            <a:ext cx="7691719" cy="650221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Arial"/>
                <a:cs typeface="Arial"/>
              </a:rPr>
              <a:t>4. Raise Caloric Expenditure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38800" y="1694934"/>
            <a:ext cx="3200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0651FF"/>
                </a:solidFill>
                <a:latin typeface="Arial"/>
                <a:cs typeface="Arial"/>
              </a:rPr>
              <a:t>GOAL</a:t>
            </a:r>
          </a:p>
          <a:p>
            <a:pPr algn="ctr"/>
            <a:r>
              <a:rPr lang="en-US" sz="2500" b="1" dirty="0">
                <a:solidFill>
                  <a:srgbClr val="0651FF"/>
                </a:solidFill>
                <a:latin typeface="Arial"/>
                <a:cs typeface="Arial"/>
              </a:rPr>
              <a:t>≥2.000 kcal/week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4400" y="2556708"/>
            <a:ext cx="174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651FF"/>
                </a:solidFill>
                <a:latin typeface="Arial"/>
                <a:cs typeface="Arial"/>
              </a:rPr>
              <a:t>ACSM, 2011</a:t>
            </a:r>
          </a:p>
          <a:p>
            <a:pPr algn="r"/>
            <a:endParaRPr lang="en-US" dirty="0">
              <a:solidFill>
                <a:srgbClr val="0651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5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760" y="3875615"/>
            <a:ext cx="2504550" cy="2637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2080" y="528241"/>
            <a:ext cx="2113360" cy="211336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6141" y="2641601"/>
            <a:ext cx="7691719" cy="1234014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7200" b="1" spc="5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Is that all?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397" t="5967" r="15931" b="11728"/>
          <a:stretch/>
        </p:blipFill>
        <p:spPr>
          <a:xfrm>
            <a:off x="4465440" y="530378"/>
            <a:ext cx="2094572" cy="211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954394"/>
              </p:ext>
            </p:extLst>
          </p:nvPr>
        </p:nvGraphicFramePr>
        <p:xfrm>
          <a:off x="948266" y="1452282"/>
          <a:ext cx="7213601" cy="4491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42000" y="5943991"/>
            <a:ext cx="263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cs typeface="Arial"/>
              </a:rPr>
              <a:t>PATEL et al.,  2010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5468" y="40341"/>
            <a:ext cx="9008532" cy="1280459"/>
          </a:xfrm>
        </p:spPr>
        <p:txBody>
          <a:bodyPr anchor="ctr">
            <a:normAutofit/>
          </a:bodyPr>
          <a:lstStyle/>
          <a:p>
            <a:pPr algn="ctr"/>
            <a:r>
              <a:rPr lang="en-US" sz="3000" dirty="0">
                <a:latin typeface="Arial"/>
                <a:cs typeface="Arial"/>
              </a:rPr>
              <a:t>Active Lifestyle x Mortality</a:t>
            </a:r>
          </a:p>
        </p:txBody>
      </p:sp>
    </p:spTree>
    <p:extLst>
      <p:ext uri="{BB962C8B-B14F-4D97-AF65-F5344CB8AC3E}">
        <p14:creationId xmlns:p14="http://schemas.microsoft.com/office/powerpoint/2010/main" val="20332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6463" y="4752246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x-none" sz="2800" dirty="0">
                <a:solidFill>
                  <a:srgbClr val="2A6FFF"/>
                </a:solidFill>
                <a:latin typeface="Bangla MN"/>
                <a:ea typeface="Arcon Rounded-Regular" charset="0"/>
                <a:cs typeface="Bangla MN"/>
              </a:rPr>
              <a:t>Takeaway Points</a:t>
            </a:r>
            <a:endParaRPr lang="en-US" sz="2800" dirty="0">
              <a:solidFill>
                <a:srgbClr val="2A6FFF"/>
              </a:solidFill>
              <a:latin typeface="Bangla MN"/>
              <a:ea typeface="Arcon Rounded-Regular" charset="0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340209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139" y="554416"/>
            <a:ext cx="7645417" cy="592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dirty="0">
                <a:latin typeface="Arial"/>
                <a:cs typeface="Arial"/>
              </a:rPr>
              <a:t>The effects of bariatric surgery will not last forever, </a:t>
            </a:r>
            <a:r>
              <a:rPr lang="mr-IN" sz="2200" dirty="0">
                <a:latin typeface="Arial"/>
                <a:cs typeface="Arial"/>
              </a:rPr>
              <a:t>so...</a:t>
            </a:r>
          </a:p>
          <a:p>
            <a:pPr>
              <a:lnSpc>
                <a:spcPct val="130000"/>
              </a:lnSpc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</a:pPr>
            <a:r>
              <a:rPr lang="en-US" sz="2000" dirty="0">
                <a:latin typeface="Arial"/>
                <a:cs typeface="Arial"/>
              </a:rPr>
              <a:t>Multidisciplinary team is indispensable!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</a:pPr>
            <a:r>
              <a:rPr lang="en-US" sz="2000" dirty="0">
                <a:latin typeface="Arial"/>
                <a:cs typeface="Arial"/>
              </a:rPr>
              <a:t>Discuss deeply the benefits of an exercise program with your patients, as well as the harmful effects of physical inactivity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</a:pPr>
            <a:r>
              <a:rPr lang="en-US" sz="2000" dirty="0">
                <a:latin typeface="Arial"/>
                <a:cs typeface="Arial"/>
              </a:rPr>
              <a:t>Meet your team often to discuss patients cases and design strategies together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</a:pPr>
            <a:r>
              <a:rPr lang="en-US" sz="2000" dirty="0">
                <a:latin typeface="Arial"/>
                <a:cs typeface="Arial"/>
              </a:rPr>
              <a:t>Create support groups where people can share their difficulties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</a:pPr>
            <a:r>
              <a:rPr lang="en-US" sz="2000" dirty="0">
                <a:latin typeface="Arial"/>
                <a:cs typeface="Arial"/>
              </a:rPr>
              <a:t>The staff must be trained on the main barriers to exercise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</a:pPr>
            <a:r>
              <a:rPr lang="en-US" sz="2000" dirty="0">
                <a:latin typeface="Arial"/>
                <a:cs typeface="Arial"/>
              </a:rPr>
              <a:t>The first step is prescribe exercise focusing on keeping the patient training. The second one is reach physiologic goals!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</a:pPr>
            <a:r>
              <a:rPr lang="en-US" sz="2000" dirty="0">
                <a:latin typeface="Arial"/>
                <a:cs typeface="Arial"/>
              </a:rPr>
              <a:t>Remember: the best way to teach is through examples </a:t>
            </a:r>
            <a:r>
              <a:rPr lang="mr-IN" sz="2000" dirty="0">
                <a:latin typeface="Arial"/>
                <a:cs typeface="Arial"/>
              </a:rPr>
              <a:t>–</a:t>
            </a:r>
            <a:r>
              <a:rPr lang="en-US" sz="2000" dirty="0">
                <a:latin typeface="Arial"/>
                <a:cs typeface="Arial"/>
              </a:rPr>
              <a:t> so let’s move!!!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1357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76250" y="2218266"/>
            <a:ext cx="5568950" cy="2286128"/>
          </a:xfrm>
        </p:spPr>
        <p:txBody>
          <a:bodyPr>
            <a:normAutofit/>
          </a:bodyPr>
          <a:lstStyle/>
          <a:p>
            <a:pPr algn="ctr"/>
            <a:r>
              <a:rPr lang="pt-BR" sz="3200" spc="225" dirty="0" err="1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Thank</a:t>
            </a:r>
            <a:r>
              <a:rPr lang="pt-BR" sz="32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 </a:t>
            </a:r>
            <a:r>
              <a:rPr lang="pt-BR" sz="3200" spc="225" dirty="0" err="1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you</a:t>
            </a:r>
            <a:r>
              <a:rPr lang="pt-BR" sz="32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 </a:t>
            </a:r>
            <a:r>
              <a:rPr lang="pt-BR" sz="3200" spc="225" dirty="0" err="1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very</a:t>
            </a:r>
            <a:r>
              <a:rPr lang="pt-BR" sz="32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 </a:t>
            </a:r>
            <a:r>
              <a:rPr lang="pt-BR" sz="3200" spc="225" dirty="0" err="1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much</a:t>
            </a:r>
            <a:r>
              <a:rPr lang="pt-BR" sz="32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!</a:t>
            </a:r>
            <a:br>
              <a:rPr lang="pt-BR" sz="32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</a:br>
            <a:r>
              <a:rPr lang="pt-BR" sz="32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Obrigada!</a:t>
            </a:r>
            <a:br>
              <a:rPr lang="pt-BR" sz="32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</a:br>
            <a:r>
              <a:rPr lang="pt-BR" sz="3200" spc="225" dirty="0" err="1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Gracias</a:t>
            </a:r>
            <a:r>
              <a:rPr lang="pt-BR" sz="32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!</a:t>
            </a:r>
            <a:endParaRPr lang="en-US" sz="3200" spc="225" dirty="0">
              <a:solidFill>
                <a:schemeClr val="bg1"/>
              </a:solidFill>
              <a:latin typeface="Bangla MN"/>
              <a:ea typeface="Arcon Rounded-Regular" charset="0"/>
              <a:cs typeface="Bangla MN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5601572"/>
            <a:ext cx="91440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1600" spc="225" dirty="0" err="1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cris.aquino@me.com</a:t>
            </a:r>
            <a:br>
              <a:rPr lang="pt-BR" sz="16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</a:br>
            <a:r>
              <a:rPr lang="pt-BR" sz="16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+55 (41</a:t>
            </a:r>
            <a:r>
              <a:rPr lang="pt-BR" sz="1600" spc="225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) 99206 </a:t>
            </a:r>
            <a:r>
              <a:rPr lang="pt-BR" sz="1600" spc="225" dirty="0">
                <a:solidFill>
                  <a:schemeClr val="bg1"/>
                </a:solidFill>
                <a:latin typeface="Bangla MN"/>
                <a:ea typeface="Arcon Rounded-Regular" charset="0"/>
                <a:cs typeface="Bangla MN"/>
              </a:rPr>
              <a:t>5109</a:t>
            </a:r>
            <a:endParaRPr lang="en-US" sz="1600" spc="225" dirty="0">
              <a:solidFill>
                <a:schemeClr val="bg1"/>
              </a:solidFill>
              <a:latin typeface="Bangla MN"/>
              <a:ea typeface="Arcon Rounded-Regular" charset="0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2937893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494612"/>
              </p:ext>
            </p:extLst>
          </p:nvPr>
        </p:nvGraphicFramePr>
        <p:xfrm>
          <a:off x="-35279" y="505514"/>
          <a:ext cx="9165167" cy="567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890" y="1016005"/>
            <a:ext cx="2633132" cy="4047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519361" y="6180672"/>
            <a:ext cx="236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/>
              </a:rPr>
              <a:t>ACSM Guidelines, 2011</a:t>
            </a:r>
          </a:p>
        </p:txBody>
      </p:sp>
    </p:spTree>
    <p:extLst>
      <p:ext uri="{BB962C8B-B14F-4D97-AF65-F5344CB8AC3E}">
        <p14:creationId xmlns:p14="http://schemas.microsoft.com/office/powerpoint/2010/main" val="30048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8" y="0"/>
            <a:ext cx="9144000" cy="6858000"/>
          </a:xfrm>
          <a:prstGeom prst="mathEqual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31167662"/>
              </p:ext>
            </p:extLst>
          </p:nvPr>
        </p:nvGraphicFramePr>
        <p:xfrm>
          <a:off x="-152398" y="0"/>
          <a:ext cx="9144000" cy="358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7331696" y="5815688"/>
            <a:ext cx="1611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COLE et al., 2017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3238" y="6067021"/>
            <a:ext cx="2250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MOEHLECKE et al., 2017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22831" y="6304243"/>
            <a:ext cx="2020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CARNERO et al., 2017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" name="Equal 1"/>
          <p:cNvSpPr/>
          <p:nvPr/>
        </p:nvSpPr>
        <p:spPr>
          <a:xfrm>
            <a:off x="5655733" y="1388533"/>
            <a:ext cx="1049866" cy="592667"/>
          </a:xfrm>
          <a:prstGeom prst="mathEqual">
            <a:avLst>
              <a:gd name="adj1" fmla="val 23520"/>
              <a:gd name="adj2" fmla="val 4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Bent Arrow 4"/>
          <p:cNvSpPr/>
          <p:nvPr/>
        </p:nvSpPr>
        <p:spPr>
          <a:xfrm rot="10800000">
            <a:off x="7095067" y="4182533"/>
            <a:ext cx="813816" cy="868680"/>
          </a:xfrm>
          <a:prstGeom prst="bentArrow">
            <a:avLst/>
          </a:pr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92666" y="3985597"/>
            <a:ext cx="5684595" cy="258561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  <a:t>Obesity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  <a:t>+ 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  <a:t>Related Comorbidities</a:t>
            </a:r>
          </a:p>
        </p:txBody>
      </p:sp>
      <p:sp>
        <p:nvSpPr>
          <p:cNvPr id="7" name="Up Arrow 6"/>
          <p:cNvSpPr/>
          <p:nvPr/>
        </p:nvSpPr>
        <p:spPr>
          <a:xfrm>
            <a:off x="1208683" y="4521810"/>
            <a:ext cx="660400" cy="1545211"/>
          </a:xfrm>
          <a:prstGeom prst="upArrow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55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32305" y="6232569"/>
            <a:ext cx="1867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BENATTI et al., 2014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41" y="576934"/>
            <a:ext cx="8017331" cy="53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32305" y="6232569"/>
            <a:ext cx="2110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PEDERSEN et al., 2012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562" y="846665"/>
            <a:ext cx="6373905" cy="52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67772" y="6386457"/>
            <a:ext cx="2110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PEDERSEN et al., 2012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708" y="514336"/>
            <a:ext cx="5468530" cy="571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107152</TotalTime>
  <Words>1636</Words>
  <Application>Microsoft Office PowerPoint</Application>
  <PresentationFormat>Presentazione su schermo (4:3)</PresentationFormat>
  <Paragraphs>474</Paragraphs>
  <Slides>56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6" baseType="lpstr">
      <vt:lpstr>Apple Chancery</vt:lpstr>
      <vt:lpstr>Arcon Rounded-Regular</vt:lpstr>
      <vt:lpstr>Arial</vt:lpstr>
      <vt:lpstr>Bangla MN</vt:lpstr>
      <vt:lpstr>Calibri</vt:lpstr>
      <vt:lpstr>Calibri Light</vt:lpstr>
      <vt:lpstr>Mangal</vt:lpstr>
      <vt:lpstr>Wingdings</vt:lpstr>
      <vt:lpstr>Zapf Dingbats</vt:lpstr>
      <vt:lpstr>Office Theme</vt:lpstr>
      <vt:lpstr>The Role of Exercise in Bariatric and Metabolic Surgical Patient</vt:lpstr>
      <vt:lpstr>Introduction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Common Barriers to Exercise in the Patient with Morbid Obesity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Overcoming Barriers to Exercise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Optimizing Physical Fitness in the  Pre-Operatory Patient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Benefits of Exercise in   Weight Loss and Maintenance</vt:lpstr>
      <vt:lpstr>Presentazione standard di PowerPoint</vt:lpstr>
      <vt:lpstr>Presentazione standard di PowerPoint</vt:lpstr>
      <vt:lpstr>Guidelines to Exercise Prescription</vt:lpstr>
      <vt:lpstr>American College of Sports Medicine - ACSM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How do we start?</vt:lpstr>
      <vt:lpstr>What do they need?</vt:lpstr>
      <vt:lpstr>1. Neuromuscular Adaptation</vt:lpstr>
      <vt:lpstr>2. Muscular Hypertrophy</vt:lpstr>
      <vt:lpstr>3. Power Training</vt:lpstr>
      <vt:lpstr>3. Power Training</vt:lpstr>
      <vt:lpstr>4. Raise Caloric Expenditure</vt:lpstr>
      <vt:lpstr>Is that all?</vt:lpstr>
      <vt:lpstr>Active Lifestyle x Mortality</vt:lpstr>
      <vt:lpstr>Takeaway Points</vt:lpstr>
      <vt:lpstr>Presentazione standard di PowerPoint</vt:lpstr>
      <vt:lpstr>Thank you very much! Obrigada! Gracias!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M.mazzarella</cp:lastModifiedBy>
  <cp:revision>337</cp:revision>
  <dcterms:created xsi:type="dcterms:W3CDTF">2016-05-17T14:20:52Z</dcterms:created>
  <dcterms:modified xsi:type="dcterms:W3CDTF">2018-11-27T08:10:12Z</dcterms:modified>
</cp:coreProperties>
</file>